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24"/>
  </p:notesMasterIdLst>
  <p:handoutMasterIdLst>
    <p:handoutMasterId r:id="rId25"/>
  </p:handoutMasterIdLst>
  <p:sldIdLst>
    <p:sldId id="256" r:id="rId2"/>
    <p:sldId id="286" r:id="rId3"/>
    <p:sldId id="271" r:id="rId4"/>
    <p:sldId id="287" r:id="rId5"/>
    <p:sldId id="273" r:id="rId6"/>
    <p:sldId id="288" r:id="rId7"/>
    <p:sldId id="289" r:id="rId8"/>
    <p:sldId id="290" r:id="rId9"/>
    <p:sldId id="291" r:id="rId10"/>
    <p:sldId id="292" r:id="rId11"/>
    <p:sldId id="305" r:id="rId12"/>
    <p:sldId id="294" r:id="rId13"/>
    <p:sldId id="295" r:id="rId14"/>
    <p:sldId id="296" r:id="rId15"/>
    <p:sldId id="298" r:id="rId16"/>
    <p:sldId id="299" r:id="rId17"/>
    <p:sldId id="300" r:id="rId18"/>
    <p:sldId id="301" r:id="rId19"/>
    <p:sldId id="302" r:id="rId20"/>
    <p:sldId id="264" r:id="rId21"/>
    <p:sldId id="303" r:id="rId22"/>
    <p:sldId id="304" r:id="rId23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6"/>
      <p:bold r:id="rId27"/>
      <p:italic r:id="rId28"/>
      <p:boldItalic r:id="rId29"/>
    </p:embeddedFont>
    <p:embeddedFont>
      <p:font typeface="Calibri Light" panose="020F0302020204030204" pitchFamily="34" charset="0"/>
      <p:regular r:id="rId30"/>
      <p:italic r:id="rId31"/>
    </p:embeddedFont>
    <p:embeddedFont>
      <p:font typeface="Cambria Math" panose="02040503050406030204" pitchFamily="18" charset="0"/>
      <p:regular r:id="rId32"/>
    </p:embeddedFont>
    <p:embeddedFont>
      <p:font typeface="나눔고딕" panose="020D0604000000000000" pitchFamily="50" charset="-127"/>
      <p:regular r:id="rId33"/>
      <p:bold r:id="rId34"/>
    </p:embeddedFont>
    <p:embeddedFont>
      <p:font typeface="나눔고딕 Bold" panose="020D0804000000000000" pitchFamily="50" charset="-127"/>
      <p:bold r:id="rId35"/>
    </p:embeddedFont>
    <p:embeddedFont>
      <p:font typeface="나눔고딕 ExtraBold" panose="020D0904000000000000" pitchFamily="50" charset="-127"/>
      <p:bold r:id="rId36"/>
    </p:embeddedFont>
    <p:embeddedFont>
      <p:font typeface="나눔바른고딕" panose="020B0603020101020101" pitchFamily="50" charset="-127"/>
      <p:regular r:id="rId37"/>
      <p:bold r:id="rId38"/>
    </p:embeddedFont>
    <p:embeddedFont>
      <p:font typeface="나눔스퀘어 ExtraBold" panose="020B0600000101010101" pitchFamily="50" charset="-127"/>
      <p:bold r:id="rId39"/>
    </p:embeddedFont>
  </p:embeddedFontLst>
  <p:defaultTextStyle>
    <a:defPPr>
      <a:defRPr lang="ko-KR"/>
    </a:defPPr>
    <a:lvl1pPr marL="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57" userDrawn="1">
          <p15:clr>
            <a:srgbClr val="A4A3A4"/>
          </p15:clr>
        </p15:guide>
        <p15:guide id="2" pos="754" userDrawn="1">
          <p15:clr>
            <a:srgbClr val="A4A3A4"/>
          </p15:clr>
        </p15:guide>
        <p15:guide id="6" pos="624" userDrawn="1">
          <p15:clr>
            <a:srgbClr val="A4A3A4"/>
          </p15:clr>
        </p15:guide>
        <p15:guide id="7" orient="horz" pos="1711" userDrawn="1">
          <p15:clr>
            <a:srgbClr val="A4A3A4"/>
          </p15:clr>
        </p15:guide>
        <p15:guide id="9" orient="horz" pos="894" userDrawn="1">
          <p15:clr>
            <a:srgbClr val="A4A3A4"/>
          </p15:clr>
        </p15:guide>
        <p15:guide id="10" orient="horz" pos="2839" userDrawn="1">
          <p15:clr>
            <a:srgbClr val="A4A3A4"/>
          </p15:clr>
        </p15:guide>
        <p15:guide id="11" orient="horz" pos="770" userDrawn="1">
          <p15:clr>
            <a:srgbClr val="A4A3A4"/>
          </p15:clr>
        </p15:guide>
        <p15:guide id="12" pos="2948" userDrawn="1">
          <p15:clr>
            <a:srgbClr val="A4A3A4"/>
          </p15:clr>
        </p15:guide>
        <p15:guide id="13" pos="111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19FFF"/>
    <a:srgbClr val="27231B"/>
    <a:srgbClr val="FFFFFF"/>
    <a:srgbClr val="440BD4"/>
    <a:srgbClr val="EA1A6E"/>
    <a:srgbClr val="FFEE63"/>
    <a:srgbClr val="E92EFB"/>
    <a:srgbClr val="040257"/>
    <a:srgbClr val="0A564F"/>
    <a:srgbClr val="2A7E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E9639D4-E3E2-4D34-9284-5A2195B3D0D7}" styleName="밝은 스타일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83" autoAdjust="0"/>
    <p:restoredTop sz="98962" autoAdjust="0"/>
  </p:normalViewPr>
  <p:slideViewPr>
    <p:cSldViewPr snapToGrid="0" showGuides="1">
      <p:cViewPr varScale="1">
        <p:scale>
          <a:sx n="135" d="100"/>
          <a:sy n="135" d="100"/>
        </p:scale>
        <p:origin x="1266" y="114"/>
      </p:cViewPr>
      <p:guideLst>
        <p:guide orient="horz" pos="1257"/>
        <p:guide pos="754"/>
        <p:guide pos="624"/>
        <p:guide orient="horz" pos="1711"/>
        <p:guide orient="horz" pos="894"/>
        <p:guide orient="horz" pos="2839"/>
        <p:guide orient="horz" pos="770"/>
        <p:guide pos="2948"/>
        <p:guide pos="111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85" d="100"/>
          <a:sy n="85" d="100"/>
        </p:scale>
        <p:origin x="-3786" y="-78"/>
      </p:cViewPr>
      <p:guideLst>
        <p:guide orient="horz" pos="2880"/>
        <p:guide pos="2160"/>
      </p:guideLst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9" Type="http://schemas.openxmlformats.org/officeDocument/2006/relationships/font" Target="fonts/font14.fntdata"/><Relationship Id="rId21" Type="http://schemas.openxmlformats.org/officeDocument/2006/relationships/slide" Target="slides/slide20.xml"/><Relationship Id="rId34" Type="http://schemas.openxmlformats.org/officeDocument/2006/relationships/font" Target="fonts/font9.fntdata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7.fntdata"/><Relationship Id="rId37" Type="http://schemas.openxmlformats.org/officeDocument/2006/relationships/font" Target="fonts/font12.fntdata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36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6.fntdata"/><Relationship Id="rId44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font" Target="fonts/font10.fntdata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33" Type="http://schemas.openxmlformats.org/officeDocument/2006/relationships/font" Target="fonts/font8.fntdata"/><Relationship Id="rId38" Type="http://schemas.openxmlformats.org/officeDocument/2006/relationships/font" Target="fonts/font13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김 민영" userId="c13ed9b5fecac607" providerId="LiveId" clId="{E6C5B955-D6BA-4C6E-8F2D-B3D7DF062A0D}"/>
    <pc:docChg chg="modSld">
      <pc:chgData name="김 민영" userId="c13ed9b5fecac607" providerId="LiveId" clId="{E6C5B955-D6BA-4C6E-8F2D-B3D7DF062A0D}" dt="2023-05-18T06:13:01.113" v="0"/>
      <pc:docMkLst>
        <pc:docMk/>
      </pc:docMkLst>
      <pc:sldChg chg="modSp mod">
        <pc:chgData name="김 민영" userId="c13ed9b5fecac607" providerId="LiveId" clId="{E6C5B955-D6BA-4C6E-8F2D-B3D7DF062A0D}" dt="2023-05-18T06:13:01.113" v="0"/>
        <pc:sldMkLst>
          <pc:docMk/>
          <pc:sldMk cId="896700016" sldId="256"/>
        </pc:sldMkLst>
        <pc:spChg chg="mod">
          <ac:chgData name="김 민영" userId="c13ed9b5fecac607" providerId="LiveId" clId="{E6C5B955-D6BA-4C6E-8F2D-B3D7DF062A0D}" dt="2023-05-18T06:13:01.113" v="0"/>
          <ac:spMkLst>
            <pc:docMk/>
            <pc:sldMk cId="896700016" sldId="256"/>
            <ac:spMk id="3" creationId="{6C2CCE99-CAAB-A5C0-A612-5FF025FCB5D3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503116-7D61-4F77-BC35-CB6E5DE0D0C5}" type="datetimeFigureOut">
              <a:rPr lang="ko-KR" altLang="en-US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2023-05-18</a:t>
            </a:fld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382E31-508B-41BD-9E3B-CBCBFB46FF24}" type="slidenum">
              <a:rPr lang="ko-KR" altLang="en-US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‹#›</a:t>
            </a:fld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254226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fld id="{5F65D6F9-615B-4F04-A107-9378776D0318}" type="datetimeFigureOut">
              <a:rPr lang="ko-KR" altLang="en-US" smtClean="0"/>
              <a:pPr/>
              <a:t>2023-05-18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fld id="{AFCD2D52-661D-487D-BB56-11325D72C78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51386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9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74757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9">
            <a:extLst>
              <a:ext uri="{FF2B5EF4-FFF2-40B4-BE49-F238E27FC236}">
                <a16:creationId xmlns:a16="http://schemas.microsoft.com/office/drawing/2014/main" id="{6E1DE3EB-CC33-E4C7-64E2-96CF96973E3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자유형: 도형 4">
            <a:extLst>
              <a:ext uri="{FF2B5EF4-FFF2-40B4-BE49-F238E27FC236}">
                <a16:creationId xmlns:a16="http://schemas.microsoft.com/office/drawing/2014/main" id="{DBF93143-63AD-23F8-3B6E-3E845F4E174F}"/>
              </a:ext>
            </a:extLst>
          </p:cNvPr>
          <p:cNvSpPr/>
          <p:nvPr userDrawn="1"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6" name="자유형: 도형 5">
            <a:extLst>
              <a:ext uri="{FF2B5EF4-FFF2-40B4-BE49-F238E27FC236}">
                <a16:creationId xmlns:a16="http://schemas.microsoft.com/office/drawing/2014/main" id="{315C8927-D42B-8AB9-B56C-D7C73F22B6E5}"/>
              </a:ext>
            </a:extLst>
          </p:cNvPr>
          <p:cNvSpPr/>
          <p:nvPr userDrawn="1"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FB6DEA3-459F-2135-E993-F3FCECC335BB}"/>
              </a:ext>
            </a:extLst>
          </p:cNvPr>
          <p:cNvSpPr txBox="1"/>
          <p:nvPr userDrawn="1"/>
        </p:nvSpPr>
        <p:spPr>
          <a:xfrm>
            <a:off x="0" y="224696"/>
            <a:ext cx="29718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수학시간 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(2)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42AE6C-4EDA-5E5A-CAF8-E0B33697D551}"/>
              </a:ext>
            </a:extLst>
          </p:cNvPr>
          <p:cNvSpPr txBox="1"/>
          <p:nvPr userDrawn="1"/>
        </p:nvSpPr>
        <p:spPr>
          <a:xfrm>
            <a:off x="0" y="-39839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</a:t>
            </a:r>
            <a:r>
              <a:rPr lang="ko-KR" altLang="en-US" sz="1300" dirty="0" err="1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게임콘텐츠를</a:t>
            </a:r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 활용한 디지털 교육</a:t>
            </a:r>
          </a:p>
        </p:txBody>
      </p:sp>
    </p:spTree>
    <p:extLst>
      <p:ext uri="{BB962C8B-B14F-4D97-AF65-F5344CB8AC3E}">
        <p14:creationId xmlns:p14="http://schemas.microsoft.com/office/powerpoint/2010/main" val="14962555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2524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ea typeface="나눔고딕" panose="020D0604000000000000" pitchFamily="50" charset="-127"/>
              </a:defRPr>
            </a:lvl1pPr>
          </a:lstStyle>
          <a:p>
            <a:fld id="{66652CF2-1E8F-4648-8875-AEE64BB1BEDA}" type="datetimeFigureOut">
              <a:rPr lang="ko-KR" altLang="en-US" smtClean="0"/>
              <a:pPr/>
              <a:t>2023-05-18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ea typeface="나눔고딕" panose="020D0604000000000000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ea typeface="나눔고딕" panose="020D0604000000000000" pitchFamily="50" charset="-127"/>
              </a:defRPr>
            </a:lvl1pPr>
          </a:lstStyle>
          <a:p>
            <a:fld id="{9AF661EE-134E-4481-B414-7FCA6ED266C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12632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73" r:id="rId3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나눔고딕" panose="020D0604000000000000" pitchFamily="50" charset="-127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C2CCE99-CAAB-A5C0-A612-5FF025FCB5D3}"/>
              </a:ext>
            </a:extLst>
          </p:cNvPr>
          <p:cNvSpPr txBox="1"/>
          <p:nvPr/>
        </p:nvSpPr>
        <p:spPr>
          <a:xfrm>
            <a:off x="2438400" y="2713732"/>
            <a:ext cx="5057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0238" indent="-630238"/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08_</a:t>
            </a:r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수학</a:t>
            </a:r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_</a:t>
            </a:r>
            <a:r>
              <a:rPr lang="ko-KR" altLang="en-US" sz="3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다이노</a:t>
            </a:r>
            <a:r>
              <a:rPr lang="ko-KR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 부화장</a:t>
            </a:r>
            <a:endParaRPr lang="ko-KR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7000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>
            <a:extLst>
              <a:ext uri="{FF2B5EF4-FFF2-40B4-BE49-F238E27FC236}">
                <a16:creationId xmlns:a16="http://schemas.microsoft.com/office/drawing/2014/main" id="{E4627445-4634-0461-FD3E-D9B1EC92B68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398750" y="1663712"/>
            <a:ext cx="5398351" cy="2813548"/>
          </a:xfrm>
          <a:custGeom>
            <a:avLst/>
            <a:gdLst>
              <a:gd name="connsiteX0" fmla="*/ 88568 w 5398351"/>
              <a:gd name="connsiteY0" fmla="*/ 0 h 2813548"/>
              <a:gd name="connsiteX1" fmla="*/ 5268033 w 5398351"/>
              <a:gd name="connsiteY1" fmla="*/ 0 h 2813548"/>
              <a:gd name="connsiteX2" fmla="*/ 5283104 w 5398351"/>
              <a:gd name="connsiteY2" fmla="*/ 8180 h 2813548"/>
              <a:gd name="connsiteX3" fmla="*/ 5398351 w 5398351"/>
              <a:gd name="connsiteY3" fmla="*/ 224933 h 2813548"/>
              <a:gd name="connsiteX4" fmla="*/ 5398351 w 5398351"/>
              <a:gd name="connsiteY4" fmla="*/ 2565809 h 2813548"/>
              <a:gd name="connsiteX5" fmla="*/ 5238703 w 5398351"/>
              <a:gd name="connsiteY5" fmla="*/ 2806662 h 2813548"/>
              <a:gd name="connsiteX6" fmla="*/ 5216521 w 5398351"/>
              <a:gd name="connsiteY6" fmla="*/ 2813548 h 2813548"/>
              <a:gd name="connsiteX7" fmla="*/ 140081 w 5398351"/>
              <a:gd name="connsiteY7" fmla="*/ 2813548 h 2813548"/>
              <a:gd name="connsiteX8" fmla="*/ 117899 w 5398351"/>
              <a:gd name="connsiteY8" fmla="*/ 2806662 h 2813548"/>
              <a:gd name="connsiteX9" fmla="*/ 34811 w 5398351"/>
              <a:gd name="connsiteY9" fmla="*/ 2750643 h 2813548"/>
              <a:gd name="connsiteX10" fmla="*/ 0 w 5398351"/>
              <a:gd name="connsiteY10" fmla="*/ 2699012 h 2813548"/>
              <a:gd name="connsiteX11" fmla="*/ 0 w 5398351"/>
              <a:gd name="connsiteY11" fmla="*/ 91731 h 2813548"/>
              <a:gd name="connsiteX12" fmla="*/ 34811 w 5398351"/>
              <a:gd name="connsiteY12" fmla="*/ 40099 h 2813548"/>
              <a:gd name="connsiteX13" fmla="*/ 73497 w 5398351"/>
              <a:gd name="connsiteY13" fmla="*/ 8180 h 2813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398351" h="2813548">
                <a:moveTo>
                  <a:pt x="88568" y="0"/>
                </a:moveTo>
                <a:lnTo>
                  <a:pt x="5268033" y="0"/>
                </a:lnTo>
                <a:lnTo>
                  <a:pt x="5283104" y="8180"/>
                </a:lnTo>
                <a:cubicBezTo>
                  <a:pt x="5352636" y="55155"/>
                  <a:pt x="5398351" y="134706"/>
                  <a:pt x="5398351" y="224933"/>
                </a:cubicBezTo>
                <a:lnTo>
                  <a:pt x="5398351" y="2565809"/>
                </a:lnTo>
                <a:cubicBezTo>
                  <a:pt x="5398351" y="2674082"/>
                  <a:pt x="5332521" y="2766980"/>
                  <a:pt x="5238703" y="2806662"/>
                </a:cubicBezTo>
                <a:lnTo>
                  <a:pt x="5216521" y="2813548"/>
                </a:lnTo>
                <a:lnTo>
                  <a:pt x="140081" y="2813548"/>
                </a:lnTo>
                <a:lnTo>
                  <a:pt x="117899" y="2806662"/>
                </a:lnTo>
                <a:cubicBezTo>
                  <a:pt x="86626" y="2793435"/>
                  <a:pt x="58463" y="2774295"/>
                  <a:pt x="34811" y="2750643"/>
                </a:cubicBezTo>
                <a:lnTo>
                  <a:pt x="0" y="2699012"/>
                </a:lnTo>
                <a:lnTo>
                  <a:pt x="0" y="91731"/>
                </a:lnTo>
                <a:lnTo>
                  <a:pt x="34811" y="40099"/>
                </a:lnTo>
                <a:cubicBezTo>
                  <a:pt x="46637" y="28273"/>
                  <a:pt x="59591" y="17575"/>
                  <a:pt x="73497" y="8180"/>
                </a:cubicBezTo>
                <a:close/>
              </a:path>
            </a:pathLst>
          </a:custGeom>
        </p:spPr>
      </p:pic>
      <p:sp>
        <p:nvSpPr>
          <p:cNvPr id="7" name="모서리가 둥근 직사각형 9">
            <a:extLst>
              <a:ext uri="{FF2B5EF4-FFF2-40B4-BE49-F238E27FC236}">
                <a16:creationId xmlns:a16="http://schemas.microsoft.com/office/drawing/2014/main" id="{3EC50562-7380-3367-80C5-054A1A182296}"/>
              </a:ext>
            </a:extLst>
          </p:cNvPr>
          <p:cNvSpPr/>
          <p:nvPr/>
        </p:nvSpPr>
        <p:spPr>
          <a:xfrm>
            <a:off x="3357000" y="1626750"/>
            <a:ext cx="5440101" cy="2863666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4" name="타원 3">
            <a:extLst>
              <a:ext uri="{FF2B5EF4-FFF2-40B4-BE49-F238E27FC236}">
                <a16:creationId xmlns:a16="http://schemas.microsoft.com/office/drawing/2014/main" id="{9767607B-63C6-49A4-1438-213C91E025BC}"/>
              </a:ext>
            </a:extLst>
          </p:cNvPr>
          <p:cNvSpPr/>
          <p:nvPr/>
        </p:nvSpPr>
        <p:spPr>
          <a:xfrm>
            <a:off x="6138415" y="2605831"/>
            <a:ext cx="480902" cy="423651"/>
          </a:xfrm>
          <a:prstGeom prst="ellipse">
            <a:avLst/>
          </a:prstGeom>
          <a:noFill/>
          <a:ln w="5715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나눔바른고딕"/>
              <a:ea typeface="나눔바른고딕"/>
              <a:cs typeface="나눔바른고딕"/>
              <a:sym typeface="나눔바른고딕"/>
            </a:endParaRPr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B3577D3F-F5F0-4FCE-4612-EFF0A0D14443}"/>
              </a:ext>
            </a:extLst>
          </p:cNvPr>
          <p:cNvSpPr/>
          <p:nvPr/>
        </p:nvSpPr>
        <p:spPr>
          <a:xfrm>
            <a:off x="6138415" y="3447030"/>
            <a:ext cx="480902" cy="423651"/>
          </a:xfrm>
          <a:prstGeom prst="ellipse">
            <a:avLst/>
          </a:prstGeom>
          <a:noFill/>
          <a:ln w="5715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나눔바른고딕"/>
              <a:ea typeface="나눔바른고딕"/>
              <a:cs typeface="나눔바른고딕"/>
              <a:sym typeface="나눔바른고딕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6B348A1-DEE3-41F5-20B9-BED49C98994F}"/>
              </a:ext>
            </a:extLst>
          </p:cNvPr>
          <p:cNvSpPr txBox="1"/>
          <p:nvPr/>
        </p:nvSpPr>
        <p:spPr>
          <a:xfrm>
            <a:off x="250824" y="2020074"/>
            <a:ext cx="3101009" cy="20313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285750" indent="-285750" latinLnBrk="0">
              <a:buFontTx/>
              <a:buChar char="-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defRPr>
            </a:lvl1pPr>
          </a:lstStyle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가운데에는 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9</a:t>
            </a: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개의 </a:t>
            </a:r>
            <a:b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</a:b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사칙연산 식과 정답이 무작위로 제시되어 있는데요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  <a:b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</a:b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 </a:t>
            </a:r>
          </a:p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식과 정답을 </a:t>
            </a:r>
            <a:b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</a:b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올바르게 고르면 됩니다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</a:p>
        </p:txBody>
      </p:sp>
      <p:sp>
        <p:nvSpPr>
          <p:cNvPr id="10" name="자유형: 도형 9">
            <a:extLst>
              <a:ext uri="{FF2B5EF4-FFF2-40B4-BE49-F238E27FC236}">
                <a16:creationId xmlns:a16="http://schemas.microsoft.com/office/drawing/2014/main" id="{3489DC16-2BAB-E9BE-0578-A462B3FDB69C}"/>
              </a:ext>
            </a:extLst>
          </p:cNvPr>
          <p:cNvSpPr/>
          <p:nvPr/>
        </p:nvSpPr>
        <p:spPr>
          <a:xfrm flipV="1">
            <a:off x="0" y="1142798"/>
            <a:ext cx="776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840A0AA-F7CC-A233-9912-7DC4A4DF8424}"/>
              </a:ext>
            </a:extLst>
          </p:cNvPr>
          <p:cNvSpPr txBox="1"/>
          <p:nvPr/>
        </p:nvSpPr>
        <p:spPr>
          <a:xfrm>
            <a:off x="276306" y="852101"/>
            <a:ext cx="749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</a:t>
            </a:r>
            <a:r>
              <a:rPr lang="ko-KR" altLang="en-US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다이노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 부화장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방법 익히기</a:t>
            </a:r>
          </a:p>
        </p:txBody>
      </p:sp>
    </p:spTree>
    <p:extLst>
      <p:ext uri="{BB962C8B-B14F-4D97-AF65-F5344CB8AC3E}">
        <p14:creationId xmlns:p14="http://schemas.microsoft.com/office/powerpoint/2010/main" val="6471924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그림 17">
            <a:extLst>
              <a:ext uri="{FF2B5EF4-FFF2-40B4-BE49-F238E27FC236}">
                <a16:creationId xmlns:a16="http://schemas.microsoft.com/office/drawing/2014/main" id="{CAD1F633-2B6A-2203-F47B-984B99D87CA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388844" y="1656788"/>
            <a:ext cx="5395101" cy="2816536"/>
          </a:xfrm>
          <a:custGeom>
            <a:avLst/>
            <a:gdLst>
              <a:gd name="connsiteX0" fmla="*/ 69814 w 5395101"/>
              <a:gd name="connsiteY0" fmla="*/ 0 h 2796387"/>
              <a:gd name="connsiteX1" fmla="*/ 5280289 w 5395101"/>
              <a:gd name="connsiteY1" fmla="*/ 0 h 2796387"/>
              <a:gd name="connsiteX2" fmla="*/ 5318541 w 5395101"/>
              <a:gd name="connsiteY2" fmla="*/ 31561 h 2796387"/>
              <a:gd name="connsiteX3" fmla="*/ 5374560 w 5395101"/>
              <a:gd name="connsiteY3" fmla="*/ 114649 h 2796387"/>
              <a:gd name="connsiteX4" fmla="*/ 5395101 w 5395101"/>
              <a:gd name="connsiteY4" fmla="*/ 216390 h 2796387"/>
              <a:gd name="connsiteX5" fmla="*/ 5395101 w 5395101"/>
              <a:gd name="connsiteY5" fmla="*/ 2557276 h 2796387"/>
              <a:gd name="connsiteX6" fmla="*/ 5374560 w 5395101"/>
              <a:gd name="connsiteY6" fmla="*/ 2659018 h 2796387"/>
              <a:gd name="connsiteX7" fmla="*/ 5279855 w 5395101"/>
              <a:gd name="connsiteY7" fmla="*/ 2774024 h 2796387"/>
              <a:gd name="connsiteX8" fmla="*/ 5238654 w 5395101"/>
              <a:gd name="connsiteY8" fmla="*/ 2796387 h 2796387"/>
              <a:gd name="connsiteX9" fmla="*/ 111449 w 5395101"/>
              <a:gd name="connsiteY9" fmla="*/ 2796387 h 2796387"/>
              <a:gd name="connsiteX10" fmla="*/ 70248 w 5395101"/>
              <a:gd name="connsiteY10" fmla="*/ 2774024 h 2796387"/>
              <a:gd name="connsiteX11" fmla="*/ 31562 w 5395101"/>
              <a:gd name="connsiteY11" fmla="*/ 2742105 h 2796387"/>
              <a:gd name="connsiteX12" fmla="*/ 0 w 5395101"/>
              <a:gd name="connsiteY12" fmla="*/ 2695293 h 2796387"/>
              <a:gd name="connsiteX13" fmla="*/ 0 w 5395101"/>
              <a:gd name="connsiteY13" fmla="*/ 78374 h 2796387"/>
              <a:gd name="connsiteX14" fmla="*/ 31562 w 5395101"/>
              <a:gd name="connsiteY14" fmla="*/ 31561 h 2796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395101" h="2796387">
                <a:moveTo>
                  <a:pt x="69814" y="0"/>
                </a:moveTo>
                <a:lnTo>
                  <a:pt x="5280289" y="0"/>
                </a:lnTo>
                <a:lnTo>
                  <a:pt x="5318541" y="31561"/>
                </a:lnTo>
                <a:cubicBezTo>
                  <a:pt x="5342193" y="55213"/>
                  <a:pt x="5361333" y="83376"/>
                  <a:pt x="5374560" y="114649"/>
                </a:cubicBezTo>
                <a:lnTo>
                  <a:pt x="5395101" y="216390"/>
                </a:lnTo>
                <a:lnTo>
                  <a:pt x="5395101" y="2557276"/>
                </a:lnTo>
                <a:lnTo>
                  <a:pt x="5374560" y="2659018"/>
                </a:lnTo>
                <a:cubicBezTo>
                  <a:pt x="5354719" y="2705927"/>
                  <a:pt x="5321574" y="2745839"/>
                  <a:pt x="5279855" y="2774024"/>
                </a:cubicBezTo>
                <a:lnTo>
                  <a:pt x="5238654" y="2796387"/>
                </a:lnTo>
                <a:lnTo>
                  <a:pt x="111449" y="2796387"/>
                </a:lnTo>
                <a:lnTo>
                  <a:pt x="70248" y="2774024"/>
                </a:lnTo>
                <a:cubicBezTo>
                  <a:pt x="56342" y="2764629"/>
                  <a:pt x="43388" y="2753931"/>
                  <a:pt x="31562" y="2742105"/>
                </a:cubicBezTo>
                <a:lnTo>
                  <a:pt x="0" y="2695293"/>
                </a:lnTo>
                <a:lnTo>
                  <a:pt x="0" y="78374"/>
                </a:lnTo>
                <a:lnTo>
                  <a:pt x="31562" y="31561"/>
                </a:lnTo>
                <a:close/>
              </a:path>
            </a:pathLst>
          </a:custGeom>
        </p:spPr>
      </p:pic>
      <p:sp>
        <p:nvSpPr>
          <p:cNvPr id="8" name="모서리가 둥근 직사각형 9">
            <a:extLst>
              <a:ext uri="{FF2B5EF4-FFF2-40B4-BE49-F238E27FC236}">
                <a16:creationId xmlns:a16="http://schemas.microsoft.com/office/drawing/2014/main" id="{605007FC-837F-7127-E2D7-5414CF145B37}"/>
              </a:ext>
            </a:extLst>
          </p:cNvPr>
          <p:cNvSpPr/>
          <p:nvPr/>
        </p:nvSpPr>
        <p:spPr>
          <a:xfrm>
            <a:off x="3357000" y="1626750"/>
            <a:ext cx="5440101" cy="2863666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9" name="타원 8">
            <a:extLst>
              <a:ext uri="{FF2B5EF4-FFF2-40B4-BE49-F238E27FC236}">
                <a16:creationId xmlns:a16="http://schemas.microsoft.com/office/drawing/2014/main" id="{F4CD9E60-6C74-B417-62E9-AFB57A985262}"/>
              </a:ext>
            </a:extLst>
          </p:cNvPr>
          <p:cNvSpPr/>
          <p:nvPr/>
        </p:nvSpPr>
        <p:spPr>
          <a:xfrm>
            <a:off x="6138415" y="2605831"/>
            <a:ext cx="480902" cy="423651"/>
          </a:xfrm>
          <a:prstGeom prst="ellipse">
            <a:avLst/>
          </a:prstGeom>
          <a:noFill/>
          <a:ln w="5715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나눔바른고딕"/>
              <a:ea typeface="나눔바른고딕"/>
              <a:cs typeface="나눔바른고딕"/>
              <a:sym typeface="나눔바른고딕"/>
            </a:endParaRPr>
          </a:p>
        </p:txBody>
      </p:sp>
      <p:sp>
        <p:nvSpPr>
          <p:cNvPr id="10" name="타원 9">
            <a:extLst>
              <a:ext uri="{FF2B5EF4-FFF2-40B4-BE49-F238E27FC236}">
                <a16:creationId xmlns:a16="http://schemas.microsoft.com/office/drawing/2014/main" id="{D5CC688F-C055-A1AD-678E-62F6DC265D86}"/>
              </a:ext>
            </a:extLst>
          </p:cNvPr>
          <p:cNvSpPr/>
          <p:nvPr/>
        </p:nvSpPr>
        <p:spPr>
          <a:xfrm>
            <a:off x="6138415" y="3447030"/>
            <a:ext cx="480902" cy="423651"/>
          </a:xfrm>
          <a:prstGeom prst="ellipse">
            <a:avLst/>
          </a:prstGeom>
          <a:noFill/>
          <a:ln w="5715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나눔바른고딕"/>
              <a:ea typeface="나눔바른고딕"/>
              <a:cs typeface="나눔바른고딕"/>
              <a:sym typeface="나눔바른고딕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E79C5F3-28D9-9A7D-5D2F-A19EFA2F187A}"/>
              </a:ext>
            </a:extLst>
          </p:cNvPr>
          <p:cNvSpPr txBox="1"/>
          <p:nvPr/>
        </p:nvSpPr>
        <p:spPr>
          <a:xfrm>
            <a:off x="250824" y="1743075"/>
            <a:ext cx="3101009" cy="258532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285750" indent="-285750" latinLnBrk="0">
              <a:buFontTx/>
              <a:buChar char="-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defRPr>
            </a:lvl1pPr>
          </a:lstStyle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정답을 맞추면 퍼즐이     알모양으로 변합니다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</a:p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endParaRPr lang="en-US" altLang="ko-KR" dirty="0">
              <a:latin typeface="나눔고딕 Bold" panose="020D0804000000000000" pitchFamily="50" charset="-127"/>
              <a:ea typeface="나눔고딕 Bold" panose="020D0804000000000000" pitchFamily="50" charset="-127"/>
            </a:endParaRPr>
          </a:p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왼쪽 상단에는 연속으로 맞춘 개수가 나옵니다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</a:p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endParaRPr lang="en-US" altLang="ko-KR" dirty="0">
              <a:latin typeface="나눔고딕 Bold" panose="020D0804000000000000" pitchFamily="50" charset="-127"/>
              <a:ea typeface="나눔고딕 Bold" panose="020D0804000000000000" pitchFamily="50" charset="-127"/>
            </a:endParaRPr>
          </a:p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오른쪽에 있는 아이템을 적절히 써서 게임을 플레이합니다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</a:p>
        </p:txBody>
      </p:sp>
      <p:sp>
        <p:nvSpPr>
          <p:cNvPr id="12" name="자유형: 도형 11">
            <a:extLst>
              <a:ext uri="{FF2B5EF4-FFF2-40B4-BE49-F238E27FC236}">
                <a16:creationId xmlns:a16="http://schemas.microsoft.com/office/drawing/2014/main" id="{1EF252F2-2972-D85C-A283-B56E3845C272}"/>
              </a:ext>
            </a:extLst>
          </p:cNvPr>
          <p:cNvSpPr/>
          <p:nvPr/>
        </p:nvSpPr>
        <p:spPr>
          <a:xfrm flipV="1">
            <a:off x="0" y="1142798"/>
            <a:ext cx="776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9FCEDE1-48C3-8C4A-A177-C7ABE23B9379}"/>
              </a:ext>
            </a:extLst>
          </p:cNvPr>
          <p:cNvSpPr txBox="1"/>
          <p:nvPr/>
        </p:nvSpPr>
        <p:spPr>
          <a:xfrm>
            <a:off x="276306" y="852101"/>
            <a:ext cx="749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</a:t>
            </a:r>
            <a:r>
              <a:rPr lang="ko-KR" altLang="en-US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다이노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 부화장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방법 익히기</a:t>
            </a:r>
          </a:p>
        </p:txBody>
      </p:sp>
    </p:spTree>
    <p:extLst>
      <p:ext uri="{BB962C8B-B14F-4D97-AF65-F5344CB8AC3E}">
        <p14:creationId xmlns:p14="http://schemas.microsoft.com/office/powerpoint/2010/main" val="40731381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AFF5A6FB-5DBC-1712-AFD0-5A67051ABD9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402001" y="1661792"/>
            <a:ext cx="5395100" cy="2796388"/>
          </a:xfrm>
          <a:custGeom>
            <a:avLst/>
            <a:gdLst>
              <a:gd name="connsiteX0" fmla="*/ 69812 w 5395100"/>
              <a:gd name="connsiteY0" fmla="*/ 0 h 2796388"/>
              <a:gd name="connsiteX1" fmla="*/ 5280287 w 5395100"/>
              <a:gd name="connsiteY1" fmla="*/ 0 h 2796388"/>
              <a:gd name="connsiteX2" fmla="*/ 5318539 w 5395100"/>
              <a:gd name="connsiteY2" fmla="*/ 31561 h 2796388"/>
              <a:gd name="connsiteX3" fmla="*/ 5395100 w 5395100"/>
              <a:gd name="connsiteY3" fmla="*/ 216395 h 2796388"/>
              <a:gd name="connsiteX4" fmla="*/ 5395100 w 5395100"/>
              <a:gd name="connsiteY4" fmla="*/ 2557271 h 2796388"/>
              <a:gd name="connsiteX5" fmla="*/ 5279853 w 5395100"/>
              <a:gd name="connsiteY5" fmla="*/ 2774024 h 2796388"/>
              <a:gd name="connsiteX6" fmla="*/ 5238651 w 5395100"/>
              <a:gd name="connsiteY6" fmla="*/ 2796388 h 2796388"/>
              <a:gd name="connsiteX7" fmla="*/ 111449 w 5395100"/>
              <a:gd name="connsiteY7" fmla="*/ 2796388 h 2796388"/>
              <a:gd name="connsiteX8" fmla="*/ 70246 w 5395100"/>
              <a:gd name="connsiteY8" fmla="*/ 2774024 h 2796388"/>
              <a:gd name="connsiteX9" fmla="*/ 31560 w 5395100"/>
              <a:gd name="connsiteY9" fmla="*/ 2742105 h 2796388"/>
              <a:gd name="connsiteX10" fmla="*/ 0 w 5395100"/>
              <a:gd name="connsiteY10" fmla="*/ 2695295 h 2796388"/>
              <a:gd name="connsiteX11" fmla="*/ 0 w 5395100"/>
              <a:gd name="connsiteY11" fmla="*/ 78371 h 2796388"/>
              <a:gd name="connsiteX12" fmla="*/ 31560 w 5395100"/>
              <a:gd name="connsiteY12" fmla="*/ 31561 h 2796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395100" h="2796388">
                <a:moveTo>
                  <a:pt x="69812" y="0"/>
                </a:moveTo>
                <a:lnTo>
                  <a:pt x="5280287" y="0"/>
                </a:lnTo>
                <a:lnTo>
                  <a:pt x="5318539" y="31561"/>
                </a:lnTo>
                <a:cubicBezTo>
                  <a:pt x="5365843" y="78864"/>
                  <a:pt x="5395100" y="144213"/>
                  <a:pt x="5395100" y="216395"/>
                </a:cubicBezTo>
                <a:lnTo>
                  <a:pt x="5395100" y="2557271"/>
                </a:lnTo>
                <a:cubicBezTo>
                  <a:pt x="5395100" y="2647499"/>
                  <a:pt x="5349385" y="2727049"/>
                  <a:pt x="5279853" y="2774024"/>
                </a:cubicBezTo>
                <a:lnTo>
                  <a:pt x="5238651" y="2796388"/>
                </a:lnTo>
                <a:lnTo>
                  <a:pt x="111449" y="2796388"/>
                </a:lnTo>
                <a:lnTo>
                  <a:pt x="70246" y="2774024"/>
                </a:lnTo>
                <a:cubicBezTo>
                  <a:pt x="56340" y="2764629"/>
                  <a:pt x="43386" y="2753931"/>
                  <a:pt x="31560" y="2742105"/>
                </a:cubicBezTo>
                <a:lnTo>
                  <a:pt x="0" y="2695295"/>
                </a:lnTo>
                <a:lnTo>
                  <a:pt x="0" y="78371"/>
                </a:lnTo>
                <a:lnTo>
                  <a:pt x="31560" y="31561"/>
                </a:lnTo>
                <a:close/>
              </a:path>
            </a:pathLst>
          </a:custGeom>
        </p:spPr>
      </p:pic>
      <p:sp>
        <p:nvSpPr>
          <p:cNvPr id="7" name="모서리가 둥근 직사각형 9">
            <a:extLst>
              <a:ext uri="{FF2B5EF4-FFF2-40B4-BE49-F238E27FC236}">
                <a16:creationId xmlns:a16="http://schemas.microsoft.com/office/drawing/2014/main" id="{3EC50562-7380-3367-80C5-054A1A182296}"/>
              </a:ext>
            </a:extLst>
          </p:cNvPr>
          <p:cNvSpPr/>
          <p:nvPr/>
        </p:nvSpPr>
        <p:spPr>
          <a:xfrm>
            <a:off x="3357000" y="1626750"/>
            <a:ext cx="5440101" cy="2838008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BCA0B24-E2D3-D7A6-5143-64C06D745202}"/>
              </a:ext>
            </a:extLst>
          </p:cNvPr>
          <p:cNvSpPr txBox="1"/>
          <p:nvPr/>
        </p:nvSpPr>
        <p:spPr>
          <a:xfrm>
            <a:off x="250824" y="2020074"/>
            <a:ext cx="3101009" cy="20313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285750" indent="-285750" latinLnBrk="0">
              <a:buFontTx/>
              <a:buChar char="-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defRPr>
            </a:lvl1pPr>
          </a:lstStyle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정답을 맞추면 </a:t>
            </a:r>
            <a:b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</a:b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아래 게이지가 증가하는데 게이지가 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100% </a:t>
            </a: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도달하면 </a:t>
            </a:r>
            <a:r>
              <a:rPr lang="ko-KR" altLang="en-US" dirty="0" err="1">
                <a:latin typeface="나눔고딕 Bold" panose="020D0804000000000000" pitchFamily="50" charset="-127"/>
                <a:ea typeface="나눔고딕 Bold" panose="020D0804000000000000" pitchFamily="50" charset="-127"/>
              </a:rPr>
              <a:t>피버모드가</a:t>
            </a: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 발동됩니다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  <a:b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</a:br>
            <a:endParaRPr lang="en-US" altLang="ko-KR" dirty="0">
              <a:latin typeface="나눔고딕 Bold" panose="020D0804000000000000" pitchFamily="50" charset="-127"/>
              <a:ea typeface="나눔고딕 Bold" panose="020D0804000000000000" pitchFamily="50" charset="-127"/>
            </a:endParaRPr>
          </a:p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 err="1">
                <a:latin typeface="나눔고딕 Bold" panose="020D0804000000000000" pitchFamily="50" charset="-127"/>
                <a:ea typeface="나눔고딕 Bold" panose="020D0804000000000000" pitchFamily="50" charset="-127"/>
              </a:rPr>
              <a:t>피버</a:t>
            </a: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 모드에서는 더 많은 점수를 획득합니다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</a:p>
        </p:txBody>
      </p:sp>
      <p:sp>
        <p:nvSpPr>
          <p:cNvPr id="10" name="자유형: 도형 9">
            <a:extLst>
              <a:ext uri="{FF2B5EF4-FFF2-40B4-BE49-F238E27FC236}">
                <a16:creationId xmlns:a16="http://schemas.microsoft.com/office/drawing/2014/main" id="{82EF7BAF-B7B8-BDA4-E05D-7177D5DB3E29}"/>
              </a:ext>
            </a:extLst>
          </p:cNvPr>
          <p:cNvSpPr/>
          <p:nvPr/>
        </p:nvSpPr>
        <p:spPr>
          <a:xfrm flipV="1">
            <a:off x="0" y="1142798"/>
            <a:ext cx="776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38EF0D-3862-20BB-2391-2C8848D6C7FA}"/>
              </a:ext>
            </a:extLst>
          </p:cNvPr>
          <p:cNvSpPr txBox="1"/>
          <p:nvPr/>
        </p:nvSpPr>
        <p:spPr>
          <a:xfrm>
            <a:off x="276306" y="852101"/>
            <a:ext cx="749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</a:t>
            </a:r>
            <a:r>
              <a:rPr lang="ko-KR" altLang="en-US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다이노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 부화장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방법 익히기</a:t>
            </a:r>
          </a:p>
        </p:txBody>
      </p:sp>
    </p:spTree>
    <p:extLst>
      <p:ext uri="{BB962C8B-B14F-4D97-AF65-F5344CB8AC3E}">
        <p14:creationId xmlns:p14="http://schemas.microsoft.com/office/powerpoint/2010/main" val="22463679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FFCB579-5F8A-9641-B1FA-FDD59860BE3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401262" y="1664018"/>
            <a:ext cx="5382683" cy="2818666"/>
          </a:xfrm>
          <a:custGeom>
            <a:avLst/>
            <a:gdLst>
              <a:gd name="connsiteX0" fmla="*/ 69813 w 5382683"/>
              <a:gd name="connsiteY0" fmla="*/ 0 h 2818666"/>
              <a:gd name="connsiteX1" fmla="*/ 5280288 w 5382683"/>
              <a:gd name="connsiteY1" fmla="*/ 0 h 2818666"/>
              <a:gd name="connsiteX2" fmla="*/ 5318540 w 5382683"/>
              <a:gd name="connsiteY2" fmla="*/ 31561 h 2818666"/>
              <a:gd name="connsiteX3" fmla="*/ 5374559 w 5382683"/>
              <a:gd name="connsiteY3" fmla="*/ 114649 h 2818666"/>
              <a:gd name="connsiteX4" fmla="*/ 5382683 w 5382683"/>
              <a:gd name="connsiteY4" fmla="*/ 154887 h 2818666"/>
              <a:gd name="connsiteX5" fmla="*/ 5382683 w 5382683"/>
              <a:gd name="connsiteY5" fmla="*/ 2618779 h 2818666"/>
              <a:gd name="connsiteX6" fmla="*/ 5374559 w 5382683"/>
              <a:gd name="connsiteY6" fmla="*/ 2659018 h 2818666"/>
              <a:gd name="connsiteX7" fmla="*/ 5133706 w 5382683"/>
              <a:gd name="connsiteY7" fmla="*/ 2818666 h 2818666"/>
              <a:gd name="connsiteX8" fmla="*/ 216395 w 5382683"/>
              <a:gd name="connsiteY8" fmla="*/ 2818666 h 2818666"/>
              <a:gd name="connsiteX9" fmla="*/ 31561 w 5382683"/>
              <a:gd name="connsiteY9" fmla="*/ 2742105 h 2818666"/>
              <a:gd name="connsiteX10" fmla="*/ 0 w 5382683"/>
              <a:gd name="connsiteY10" fmla="*/ 2695294 h 2818666"/>
              <a:gd name="connsiteX11" fmla="*/ 0 w 5382683"/>
              <a:gd name="connsiteY11" fmla="*/ 78372 h 2818666"/>
              <a:gd name="connsiteX12" fmla="*/ 31561 w 5382683"/>
              <a:gd name="connsiteY12" fmla="*/ 31561 h 281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382683" h="2818666">
                <a:moveTo>
                  <a:pt x="69813" y="0"/>
                </a:moveTo>
                <a:lnTo>
                  <a:pt x="5280288" y="0"/>
                </a:lnTo>
                <a:lnTo>
                  <a:pt x="5318540" y="31561"/>
                </a:lnTo>
                <a:cubicBezTo>
                  <a:pt x="5342192" y="55213"/>
                  <a:pt x="5361332" y="83376"/>
                  <a:pt x="5374559" y="114649"/>
                </a:cubicBezTo>
                <a:lnTo>
                  <a:pt x="5382683" y="154887"/>
                </a:lnTo>
                <a:lnTo>
                  <a:pt x="5382683" y="2618779"/>
                </a:lnTo>
                <a:lnTo>
                  <a:pt x="5374559" y="2659018"/>
                </a:lnTo>
                <a:cubicBezTo>
                  <a:pt x="5334877" y="2752836"/>
                  <a:pt x="5241979" y="2818666"/>
                  <a:pt x="5133706" y="2818666"/>
                </a:cubicBezTo>
                <a:lnTo>
                  <a:pt x="216395" y="2818666"/>
                </a:lnTo>
                <a:cubicBezTo>
                  <a:pt x="144213" y="2818666"/>
                  <a:pt x="78864" y="2789408"/>
                  <a:pt x="31561" y="2742105"/>
                </a:cubicBezTo>
                <a:lnTo>
                  <a:pt x="0" y="2695294"/>
                </a:lnTo>
                <a:lnTo>
                  <a:pt x="0" y="78372"/>
                </a:lnTo>
                <a:lnTo>
                  <a:pt x="31561" y="31561"/>
                </a:lnTo>
                <a:close/>
              </a:path>
            </a:pathLst>
          </a:custGeom>
        </p:spPr>
      </p:pic>
      <p:sp>
        <p:nvSpPr>
          <p:cNvPr id="7" name="모서리가 둥근 직사각형 9">
            <a:extLst>
              <a:ext uri="{FF2B5EF4-FFF2-40B4-BE49-F238E27FC236}">
                <a16:creationId xmlns:a16="http://schemas.microsoft.com/office/drawing/2014/main" id="{3EC50562-7380-3367-80C5-054A1A182296}"/>
              </a:ext>
            </a:extLst>
          </p:cNvPr>
          <p:cNvSpPr/>
          <p:nvPr/>
        </p:nvSpPr>
        <p:spPr>
          <a:xfrm>
            <a:off x="3357000" y="1626750"/>
            <a:ext cx="5440101" cy="2863666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2A9EA50-F7C3-CE1A-F7AC-EEE3E1D6090B}"/>
              </a:ext>
            </a:extLst>
          </p:cNvPr>
          <p:cNvSpPr txBox="1"/>
          <p:nvPr/>
        </p:nvSpPr>
        <p:spPr>
          <a:xfrm>
            <a:off x="250824" y="2020074"/>
            <a:ext cx="3101009" cy="20313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285750" indent="-285750" latinLnBrk="0">
              <a:buFontTx/>
              <a:buChar char="-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defRPr>
            </a:lvl1pPr>
          </a:lstStyle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미션을 성공하면 알에서 부화한 공룡을 볼 수 있습니다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  <a:b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</a:br>
            <a:endParaRPr lang="en-US" altLang="ko-KR" dirty="0">
              <a:latin typeface="나눔고딕 Bold" panose="020D0804000000000000" pitchFamily="50" charset="-127"/>
              <a:ea typeface="나눔고딕 Bold" panose="020D0804000000000000" pitchFamily="50" charset="-127"/>
            </a:endParaRPr>
          </a:p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획득점수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, </a:t>
            </a: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아이템 사용횟수 그리고 남은 시간도 확인할 수 있습니다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</a:p>
        </p:txBody>
      </p:sp>
      <p:sp>
        <p:nvSpPr>
          <p:cNvPr id="11" name="자유형: 도형 10">
            <a:extLst>
              <a:ext uri="{FF2B5EF4-FFF2-40B4-BE49-F238E27FC236}">
                <a16:creationId xmlns:a16="http://schemas.microsoft.com/office/drawing/2014/main" id="{839B5F10-07D7-22AC-6E4B-236D59B48FAA}"/>
              </a:ext>
            </a:extLst>
          </p:cNvPr>
          <p:cNvSpPr/>
          <p:nvPr/>
        </p:nvSpPr>
        <p:spPr>
          <a:xfrm flipV="1">
            <a:off x="0" y="1142798"/>
            <a:ext cx="776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956F114-259B-5588-FD69-74ED8FB07E05}"/>
              </a:ext>
            </a:extLst>
          </p:cNvPr>
          <p:cNvSpPr txBox="1"/>
          <p:nvPr/>
        </p:nvSpPr>
        <p:spPr>
          <a:xfrm>
            <a:off x="276306" y="852101"/>
            <a:ext cx="749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</a:t>
            </a:r>
            <a:r>
              <a:rPr lang="ko-KR" altLang="en-US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다이노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 부화장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방법 익히기</a:t>
            </a:r>
          </a:p>
        </p:txBody>
      </p:sp>
    </p:spTree>
    <p:extLst>
      <p:ext uri="{BB962C8B-B14F-4D97-AF65-F5344CB8AC3E}">
        <p14:creationId xmlns:p14="http://schemas.microsoft.com/office/powerpoint/2010/main" val="15457462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7D9E8BE7-A4B7-9962-1C83-51269B5831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45" b="3545"/>
          <a:stretch/>
        </p:blipFill>
        <p:spPr>
          <a:xfrm>
            <a:off x="3357000" y="1643247"/>
            <a:ext cx="5434935" cy="2843821"/>
          </a:xfrm>
          <a:custGeom>
            <a:avLst/>
            <a:gdLst>
              <a:gd name="connsiteX0" fmla="*/ 150246 w 5434935"/>
              <a:gd name="connsiteY0" fmla="*/ 0 h 2843821"/>
              <a:gd name="connsiteX1" fmla="*/ 5279523 w 5434935"/>
              <a:gd name="connsiteY1" fmla="*/ 0 h 2843821"/>
              <a:gd name="connsiteX2" fmla="*/ 5318733 w 5434935"/>
              <a:gd name="connsiteY2" fmla="*/ 21282 h 2843821"/>
              <a:gd name="connsiteX3" fmla="*/ 5434935 w 5434935"/>
              <a:gd name="connsiteY3" fmla="*/ 239832 h 2843821"/>
              <a:gd name="connsiteX4" fmla="*/ 5434935 w 5434935"/>
              <a:gd name="connsiteY4" fmla="*/ 2600104 h 2843821"/>
              <a:gd name="connsiteX5" fmla="*/ 5273963 w 5434935"/>
              <a:gd name="connsiteY5" fmla="*/ 2842954 h 2843821"/>
              <a:gd name="connsiteX6" fmla="*/ 5271170 w 5434935"/>
              <a:gd name="connsiteY6" fmla="*/ 2843821 h 2843821"/>
              <a:gd name="connsiteX7" fmla="*/ 158599 w 5434935"/>
              <a:gd name="connsiteY7" fmla="*/ 2843821 h 2843821"/>
              <a:gd name="connsiteX8" fmla="*/ 155806 w 5434935"/>
              <a:gd name="connsiteY8" fmla="*/ 2842954 h 2843821"/>
              <a:gd name="connsiteX9" fmla="*/ 15546 w 5434935"/>
              <a:gd name="connsiteY9" fmla="*/ 2702694 h 2843821"/>
              <a:gd name="connsiteX10" fmla="*/ 0 w 5434935"/>
              <a:gd name="connsiteY10" fmla="*/ 2625692 h 2843821"/>
              <a:gd name="connsiteX11" fmla="*/ 0 w 5434935"/>
              <a:gd name="connsiteY11" fmla="*/ 214244 h 2843821"/>
              <a:gd name="connsiteX12" fmla="*/ 15546 w 5434935"/>
              <a:gd name="connsiteY12" fmla="*/ 137242 h 2843821"/>
              <a:gd name="connsiteX13" fmla="*/ 111036 w 5434935"/>
              <a:gd name="connsiteY13" fmla="*/ 21282 h 2843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434935" h="2843821">
                <a:moveTo>
                  <a:pt x="150246" y="0"/>
                </a:moveTo>
                <a:lnTo>
                  <a:pt x="5279523" y="0"/>
                </a:lnTo>
                <a:lnTo>
                  <a:pt x="5318733" y="21282"/>
                </a:lnTo>
                <a:cubicBezTo>
                  <a:pt x="5388841" y="68646"/>
                  <a:pt x="5434935" y="148856"/>
                  <a:pt x="5434935" y="239832"/>
                </a:cubicBezTo>
                <a:lnTo>
                  <a:pt x="5434935" y="2600104"/>
                </a:lnTo>
                <a:cubicBezTo>
                  <a:pt x="5434935" y="2709275"/>
                  <a:pt x="5368559" y="2802943"/>
                  <a:pt x="5273963" y="2842954"/>
                </a:cubicBezTo>
                <a:lnTo>
                  <a:pt x="5271170" y="2843821"/>
                </a:lnTo>
                <a:lnTo>
                  <a:pt x="158599" y="2843821"/>
                </a:lnTo>
                <a:lnTo>
                  <a:pt x="155806" y="2842954"/>
                </a:lnTo>
                <a:cubicBezTo>
                  <a:pt x="92742" y="2816280"/>
                  <a:pt x="42220" y="2765759"/>
                  <a:pt x="15546" y="2702694"/>
                </a:cubicBezTo>
                <a:lnTo>
                  <a:pt x="0" y="2625692"/>
                </a:lnTo>
                <a:lnTo>
                  <a:pt x="0" y="214244"/>
                </a:lnTo>
                <a:lnTo>
                  <a:pt x="15546" y="137242"/>
                </a:lnTo>
                <a:cubicBezTo>
                  <a:pt x="35552" y="89944"/>
                  <a:pt x="68972" y="49701"/>
                  <a:pt x="111036" y="21282"/>
                </a:cubicBezTo>
                <a:close/>
              </a:path>
            </a:pathLst>
          </a:cu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70EB9BDB-BFA2-9882-9B12-66717C14087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66" t="4316" r="2085"/>
          <a:stretch/>
        </p:blipFill>
        <p:spPr>
          <a:xfrm>
            <a:off x="4357687" y="1734151"/>
            <a:ext cx="3267076" cy="2729703"/>
          </a:xfrm>
          <a:prstGeom prst="rect">
            <a:avLst/>
          </a:prstGeom>
        </p:spPr>
      </p:pic>
      <p:sp>
        <p:nvSpPr>
          <p:cNvPr id="6" name="모서리가 둥근 직사각형 9">
            <a:extLst>
              <a:ext uri="{FF2B5EF4-FFF2-40B4-BE49-F238E27FC236}">
                <a16:creationId xmlns:a16="http://schemas.microsoft.com/office/drawing/2014/main" id="{ECEF9DE9-A9B3-1B8D-F5DF-D14C9D2CBA4D}"/>
              </a:ext>
            </a:extLst>
          </p:cNvPr>
          <p:cNvSpPr/>
          <p:nvPr/>
        </p:nvSpPr>
        <p:spPr>
          <a:xfrm>
            <a:off x="3357000" y="1626750"/>
            <a:ext cx="5440101" cy="2863666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7CD30AF-03A2-83C3-1F46-00C6A0C78E83}"/>
              </a:ext>
            </a:extLst>
          </p:cNvPr>
          <p:cNvSpPr txBox="1"/>
          <p:nvPr/>
        </p:nvSpPr>
        <p:spPr>
          <a:xfrm>
            <a:off x="250824" y="2020074"/>
            <a:ext cx="3101009" cy="20313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285750" indent="-285750" latinLnBrk="0">
              <a:buFontTx/>
              <a:buChar char="-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defRPr>
            </a:lvl1pPr>
          </a:lstStyle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나가기 버튼을 누르면 스테이지 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1, </a:t>
            </a: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레벨 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1 </a:t>
            </a: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미션을 달성했다고 표시됩니다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  <a:b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</a:br>
            <a:endParaRPr lang="en-US" altLang="ko-KR" dirty="0">
              <a:latin typeface="나눔고딕 Bold" panose="020D0804000000000000" pitchFamily="50" charset="-127"/>
              <a:ea typeface="나눔고딕 Bold" panose="020D0804000000000000" pitchFamily="50" charset="-127"/>
            </a:endParaRPr>
          </a:p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순차적으로 레벨을 선택하여 게임을 </a:t>
            </a:r>
            <a:r>
              <a:rPr lang="ko-KR" altLang="en-US" dirty="0" err="1">
                <a:latin typeface="나눔고딕 Bold" panose="020D0804000000000000" pitchFamily="50" charset="-127"/>
                <a:ea typeface="나눔고딕 Bold" panose="020D0804000000000000" pitchFamily="50" charset="-127"/>
              </a:rPr>
              <a:t>즐겨주시면</a:t>
            </a: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 됩니다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</a:p>
        </p:txBody>
      </p:sp>
      <p:sp>
        <p:nvSpPr>
          <p:cNvPr id="12" name="자유형: 도형 11">
            <a:extLst>
              <a:ext uri="{FF2B5EF4-FFF2-40B4-BE49-F238E27FC236}">
                <a16:creationId xmlns:a16="http://schemas.microsoft.com/office/drawing/2014/main" id="{7834BE50-9B37-876A-036D-A8ABD711A323}"/>
              </a:ext>
            </a:extLst>
          </p:cNvPr>
          <p:cNvSpPr/>
          <p:nvPr/>
        </p:nvSpPr>
        <p:spPr>
          <a:xfrm flipV="1">
            <a:off x="0" y="1142798"/>
            <a:ext cx="776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8A6468-C3AA-3A91-BF26-496C6C1B2203}"/>
              </a:ext>
            </a:extLst>
          </p:cNvPr>
          <p:cNvSpPr txBox="1"/>
          <p:nvPr/>
        </p:nvSpPr>
        <p:spPr>
          <a:xfrm>
            <a:off x="276306" y="852101"/>
            <a:ext cx="749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</a:t>
            </a:r>
            <a:r>
              <a:rPr lang="ko-KR" altLang="en-US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다이노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 부화장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방법 익히기</a:t>
            </a:r>
          </a:p>
        </p:txBody>
      </p:sp>
    </p:spTree>
    <p:extLst>
      <p:ext uri="{BB962C8B-B14F-4D97-AF65-F5344CB8AC3E}">
        <p14:creationId xmlns:p14="http://schemas.microsoft.com/office/powerpoint/2010/main" val="34466736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EA5C65DF-4DBF-5461-32DF-33023281696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65"/>
          <a:stretch>
            <a:fillRect/>
          </a:stretch>
        </p:blipFill>
        <p:spPr>
          <a:xfrm>
            <a:off x="3395999" y="1667652"/>
            <a:ext cx="5401101" cy="2816415"/>
          </a:xfrm>
          <a:custGeom>
            <a:avLst/>
            <a:gdLst>
              <a:gd name="connsiteX0" fmla="*/ 73086 w 5401101"/>
              <a:gd name="connsiteY0" fmla="*/ 0 h 2816415"/>
              <a:gd name="connsiteX1" fmla="*/ 5289017 w 5401101"/>
              <a:gd name="connsiteY1" fmla="*/ 0 h 2816415"/>
              <a:gd name="connsiteX2" fmla="*/ 5324541 w 5401101"/>
              <a:gd name="connsiteY2" fmla="*/ 29310 h 2816415"/>
              <a:gd name="connsiteX3" fmla="*/ 5380560 w 5401101"/>
              <a:gd name="connsiteY3" fmla="*/ 112398 h 2816415"/>
              <a:gd name="connsiteX4" fmla="*/ 5401101 w 5401101"/>
              <a:gd name="connsiteY4" fmla="*/ 214139 h 2816415"/>
              <a:gd name="connsiteX5" fmla="*/ 5401101 w 5401101"/>
              <a:gd name="connsiteY5" fmla="*/ 2555025 h 2816415"/>
              <a:gd name="connsiteX6" fmla="*/ 5380560 w 5401101"/>
              <a:gd name="connsiteY6" fmla="*/ 2656767 h 2816415"/>
              <a:gd name="connsiteX7" fmla="*/ 5139707 w 5401101"/>
              <a:gd name="connsiteY7" fmla="*/ 2816415 h 2816415"/>
              <a:gd name="connsiteX8" fmla="*/ 222396 w 5401101"/>
              <a:gd name="connsiteY8" fmla="*/ 2816415 h 2816415"/>
              <a:gd name="connsiteX9" fmla="*/ 37562 w 5401101"/>
              <a:gd name="connsiteY9" fmla="*/ 2739854 h 2816415"/>
              <a:gd name="connsiteX10" fmla="*/ 0 w 5401101"/>
              <a:gd name="connsiteY10" fmla="*/ 2684142 h 2816415"/>
              <a:gd name="connsiteX11" fmla="*/ 0 w 5401101"/>
              <a:gd name="connsiteY11" fmla="*/ 85022 h 2816415"/>
              <a:gd name="connsiteX12" fmla="*/ 37562 w 5401101"/>
              <a:gd name="connsiteY12" fmla="*/ 29310 h 281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401101" h="2816415">
                <a:moveTo>
                  <a:pt x="73086" y="0"/>
                </a:moveTo>
                <a:lnTo>
                  <a:pt x="5289017" y="0"/>
                </a:lnTo>
                <a:lnTo>
                  <a:pt x="5324541" y="29310"/>
                </a:lnTo>
                <a:cubicBezTo>
                  <a:pt x="5348193" y="52962"/>
                  <a:pt x="5367333" y="81125"/>
                  <a:pt x="5380560" y="112398"/>
                </a:cubicBezTo>
                <a:lnTo>
                  <a:pt x="5401101" y="214139"/>
                </a:lnTo>
                <a:lnTo>
                  <a:pt x="5401101" y="2555025"/>
                </a:lnTo>
                <a:lnTo>
                  <a:pt x="5380560" y="2656767"/>
                </a:lnTo>
                <a:cubicBezTo>
                  <a:pt x="5340878" y="2750585"/>
                  <a:pt x="5247980" y="2816415"/>
                  <a:pt x="5139707" y="2816415"/>
                </a:cubicBezTo>
                <a:lnTo>
                  <a:pt x="222396" y="2816415"/>
                </a:lnTo>
                <a:cubicBezTo>
                  <a:pt x="150214" y="2816415"/>
                  <a:pt x="84865" y="2787157"/>
                  <a:pt x="37562" y="2739854"/>
                </a:cubicBezTo>
                <a:lnTo>
                  <a:pt x="0" y="2684142"/>
                </a:lnTo>
                <a:lnTo>
                  <a:pt x="0" y="85022"/>
                </a:lnTo>
                <a:lnTo>
                  <a:pt x="37562" y="29310"/>
                </a:lnTo>
                <a:close/>
              </a:path>
            </a:pathLst>
          </a:custGeom>
        </p:spPr>
      </p:pic>
      <p:sp>
        <p:nvSpPr>
          <p:cNvPr id="6" name="모서리가 둥근 직사각형 9">
            <a:extLst>
              <a:ext uri="{FF2B5EF4-FFF2-40B4-BE49-F238E27FC236}">
                <a16:creationId xmlns:a16="http://schemas.microsoft.com/office/drawing/2014/main" id="{ECEF9DE9-A9B3-1B8D-F5DF-D14C9D2CBA4D}"/>
              </a:ext>
            </a:extLst>
          </p:cNvPr>
          <p:cNvSpPr/>
          <p:nvPr/>
        </p:nvSpPr>
        <p:spPr>
          <a:xfrm>
            <a:off x="3357000" y="1626750"/>
            <a:ext cx="5440101" cy="2863666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" name="타원 1">
            <a:extLst>
              <a:ext uri="{FF2B5EF4-FFF2-40B4-BE49-F238E27FC236}">
                <a16:creationId xmlns:a16="http://schemas.microsoft.com/office/drawing/2014/main" id="{11C7D70A-33E8-34E6-FEB4-84712945F6DB}"/>
              </a:ext>
            </a:extLst>
          </p:cNvPr>
          <p:cNvSpPr/>
          <p:nvPr/>
        </p:nvSpPr>
        <p:spPr>
          <a:xfrm>
            <a:off x="6937805" y="2808985"/>
            <a:ext cx="513281" cy="452176"/>
          </a:xfrm>
          <a:prstGeom prst="ellipse">
            <a:avLst/>
          </a:prstGeom>
          <a:noFill/>
          <a:ln w="5715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나눔바른고딕"/>
              <a:ea typeface="나눔바른고딕"/>
              <a:cs typeface="나눔바른고딕"/>
              <a:sym typeface="나눔바른고딕"/>
            </a:endParaRPr>
          </a:p>
        </p:txBody>
      </p:sp>
      <p:sp>
        <p:nvSpPr>
          <p:cNvPr id="5" name="화살표: 오른쪽 4">
            <a:extLst>
              <a:ext uri="{FF2B5EF4-FFF2-40B4-BE49-F238E27FC236}">
                <a16:creationId xmlns:a16="http://schemas.microsoft.com/office/drawing/2014/main" id="{A005D4DA-3F29-5F97-B970-78B2E1EC4EB4}"/>
              </a:ext>
            </a:extLst>
          </p:cNvPr>
          <p:cNvSpPr/>
          <p:nvPr/>
        </p:nvSpPr>
        <p:spPr>
          <a:xfrm>
            <a:off x="4917465" y="3361571"/>
            <a:ext cx="434109" cy="314037"/>
          </a:xfrm>
          <a:prstGeom prst="rightArrow">
            <a:avLst/>
          </a:prstGeom>
          <a:solidFill>
            <a:srgbClr val="FF0000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나눔바른고딕"/>
              <a:ea typeface="나눔바른고딕"/>
              <a:cs typeface="나눔바른고딕"/>
              <a:sym typeface="나눔바른고딕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476F1AF-5E6C-5DB3-4AC8-4D84D8FE030D}"/>
              </a:ext>
            </a:extLst>
          </p:cNvPr>
          <p:cNvSpPr txBox="1"/>
          <p:nvPr/>
        </p:nvSpPr>
        <p:spPr>
          <a:xfrm>
            <a:off x="250824" y="2158573"/>
            <a:ext cx="3101009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285750" indent="-285750" latinLnBrk="0">
              <a:buFontTx/>
              <a:buChar char="-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defRPr>
            </a:lvl1pPr>
          </a:lstStyle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분모의 통분을 하면 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12</a:t>
            </a: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입니다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 </a:t>
            </a: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그럼 분모가 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12</a:t>
            </a: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인 퍼즐을 찾습니다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  <a:b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</a:b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 </a:t>
            </a:r>
          </a:p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분모가 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12</a:t>
            </a: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인 퍼즐을 찾았습니다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</a:p>
        </p:txBody>
      </p:sp>
      <p:sp>
        <p:nvSpPr>
          <p:cNvPr id="12" name="자유형: 도형 11">
            <a:extLst>
              <a:ext uri="{FF2B5EF4-FFF2-40B4-BE49-F238E27FC236}">
                <a16:creationId xmlns:a16="http://schemas.microsoft.com/office/drawing/2014/main" id="{5F046219-4D51-4224-3A24-3F2E88E9B89D}"/>
              </a:ext>
            </a:extLst>
          </p:cNvPr>
          <p:cNvSpPr/>
          <p:nvPr/>
        </p:nvSpPr>
        <p:spPr>
          <a:xfrm flipV="1">
            <a:off x="0" y="1142798"/>
            <a:ext cx="776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13BE9A3-DD21-D5D6-75F0-FE2891516507}"/>
              </a:ext>
            </a:extLst>
          </p:cNvPr>
          <p:cNvSpPr txBox="1"/>
          <p:nvPr/>
        </p:nvSpPr>
        <p:spPr>
          <a:xfrm>
            <a:off x="276306" y="852101"/>
            <a:ext cx="749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</a:t>
            </a:r>
            <a:r>
              <a:rPr lang="ko-KR" altLang="en-US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다이노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 부화장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방법 익히기</a:t>
            </a:r>
          </a:p>
        </p:txBody>
      </p:sp>
    </p:spTree>
    <p:extLst>
      <p:ext uri="{BB962C8B-B14F-4D97-AF65-F5344CB8AC3E}">
        <p14:creationId xmlns:p14="http://schemas.microsoft.com/office/powerpoint/2010/main" val="19327527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E98F5765-A6C1-4231-5FA3-987A91986CA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65"/>
          <a:stretch>
            <a:fillRect/>
          </a:stretch>
        </p:blipFill>
        <p:spPr>
          <a:xfrm>
            <a:off x="3395999" y="1667652"/>
            <a:ext cx="5401101" cy="2816415"/>
          </a:xfrm>
          <a:custGeom>
            <a:avLst/>
            <a:gdLst>
              <a:gd name="connsiteX0" fmla="*/ 73086 w 5401101"/>
              <a:gd name="connsiteY0" fmla="*/ 0 h 2816415"/>
              <a:gd name="connsiteX1" fmla="*/ 5289017 w 5401101"/>
              <a:gd name="connsiteY1" fmla="*/ 0 h 2816415"/>
              <a:gd name="connsiteX2" fmla="*/ 5324541 w 5401101"/>
              <a:gd name="connsiteY2" fmla="*/ 29310 h 2816415"/>
              <a:gd name="connsiteX3" fmla="*/ 5380560 w 5401101"/>
              <a:gd name="connsiteY3" fmla="*/ 112398 h 2816415"/>
              <a:gd name="connsiteX4" fmla="*/ 5401101 w 5401101"/>
              <a:gd name="connsiteY4" fmla="*/ 214139 h 2816415"/>
              <a:gd name="connsiteX5" fmla="*/ 5401101 w 5401101"/>
              <a:gd name="connsiteY5" fmla="*/ 2555025 h 2816415"/>
              <a:gd name="connsiteX6" fmla="*/ 5380560 w 5401101"/>
              <a:gd name="connsiteY6" fmla="*/ 2656767 h 2816415"/>
              <a:gd name="connsiteX7" fmla="*/ 5139707 w 5401101"/>
              <a:gd name="connsiteY7" fmla="*/ 2816415 h 2816415"/>
              <a:gd name="connsiteX8" fmla="*/ 222396 w 5401101"/>
              <a:gd name="connsiteY8" fmla="*/ 2816415 h 2816415"/>
              <a:gd name="connsiteX9" fmla="*/ 37562 w 5401101"/>
              <a:gd name="connsiteY9" fmla="*/ 2739854 h 2816415"/>
              <a:gd name="connsiteX10" fmla="*/ 0 w 5401101"/>
              <a:gd name="connsiteY10" fmla="*/ 2684142 h 2816415"/>
              <a:gd name="connsiteX11" fmla="*/ 0 w 5401101"/>
              <a:gd name="connsiteY11" fmla="*/ 85022 h 2816415"/>
              <a:gd name="connsiteX12" fmla="*/ 37562 w 5401101"/>
              <a:gd name="connsiteY12" fmla="*/ 29310 h 281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401101" h="2816415">
                <a:moveTo>
                  <a:pt x="73086" y="0"/>
                </a:moveTo>
                <a:lnTo>
                  <a:pt x="5289017" y="0"/>
                </a:lnTo>
                <a:lnTo>
                  <a:pt x="5324541" y="29310"/>
                </a:lnTo>
                <a:cubicBezTo>
                  <a:pt x="5348193" y="52962"/>
                  <a:pt x="5367333" y="81125"/>
                  <a:pt x="5380560" y="112398"/>
                </a:cubicBezTo>
                <a:lnTo>
                  <a:pt x="5401101" y="214139"/>
                </a:lnTo>
                <a:lnTo>
                  <a:pt x="5401101" y="2555025"/>
                </a:lnTo>
                <a:lnTo>
                  <a:pt x="5380560" y="2656767"/>
                </a:lnTo>
                <a:cubicBezTo>
                  <a:pt x="5340878" y="2750585"/>
                  <a:pt x="5247980" y="2816415"/>
                  <a:pt x="5139707" y="2816415"/>
                </a:cubicBezTo>
                <a:lnTo>
                  <a:pt x="222396" y="2816415"/>
                </a:lnTo>
                <a:cubicBezTo>
                  <a:pt x="150214" y="2816415"/>
                  <a:pt x="84865" y="2787157"/>
                  <a:pt x="37562" y="2739854"/>
                </a:cubicBezTo>
                <a:lnTo>
                  <a:pt x="0" y="2684142"/>
                </a:lnTo>
                <a:lnTo>
                  <a:pt x="0" y="85022"/>
                </a:lnTo>
                <a:lnTo>
                  <a:pt x="37562" y="29310"/>
                </a:lnTo>
                <a:close/>
              </a:path>
            </a:pathLst>
          </a:custGeom>
        </p:spPr>
      </p:pic>
      <p:sp>
        <p:nvSpPr>
          <p:cNvPr id="7" name="모서리가 둥근 직사각형 9">
            <a:extLst>
              <a:ext uri="{FF2B5EF4-FFF2-40B4-BE49-F238E27FC236}">
                <a16:creationId xmlns:a16="http://schemas.microsoft.com/office/drawing/2014/main" id="{775D3B80-545B-A400-F22F-0CD52BE02128}"/>
              </a:ext>
            </a:extLst>
          </p:cNvPr>
          <p:cNvSpPr/>
          <p:nvPr/>
        </p:nvSpPr>
        <p:spPr>
          <a:xfrm>
            <a:off x="3357000" y="1626750"/>
            <a:ext cx="5440101" cy="2863666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2" name="타원 11">
            <a:extLst>
              <a:ext uri="{FF2B5EF4-FFF2-40B4-BE49-F238E27FC236}">
                <a16:creationId xmlns:a16="http://schemas.microsoft.com/office/drawing/2014/main" id="{1CB3E3BA-A6DC-AA26-FAE3-06E8BBFB3025}"/>
              </a:ext>
            </a:extLst>
          </p:cNvPr>
          <p:cNvSpPr/>
          <p:nvPr/>
        </p:nvSpPr>
        <p:spPr>
          <a:xfrm>
            <a:off x="6937805" y="2808985"/>
            <a:ext cx="513281" cy="452176"/>
          </a:xfrm>
          <a:prstGeom prst="ellipse">
            <a:avLst/>
          </a:prstGeom>
          <a:noFill/>
          <a:ln w="5715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나눔바른고딕"/>
              <a:ea typeface="나눔바른고딕"/>
              <a:cs typeface="나눔바른고딕"/>
              <a:sym typeface="나눔바른고딕"/>
            </a:endParaRPr>
          </a:p>
        </p:txBody>
      </p:sp>
      <p:sp>
        <p:nvSpPr>
          <p:cNvPr id="13" name="화살표: 오른쪽 12">
            <a:extLst>
              <a:ext uri="{FF2B5EF4-FFF2-40B4-BE49-F238E27FC236}">
                <a16:creationId xmlns:a16="http://schemas.microsoft.com/office/drawing/2014/main" id="{7EF0D10F-1283-311F-6F67-C09F985AADA8}"/>
              </a:ext>
            </a:extLst>
          </p:cNvPr>
          <p:cNvSpPr/>
          <p:nvPr/>
        </p:nvSpPr>
        <p:spPr>
          <a:xfrm>
            <a:off x="4917465" y="3361571"/>
            <a:ext cx="434109" cy="314037"/>
          </a:xfrm>
          <a:prstGeom prst="rightArrow">
            <a:avLst/>
          </a:prstGeom>
          <a:solidFill>
            <a:srgbClr val="FF0000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나눔바른고딕"/>
              <a:ea typeface="나눔바른고딕"/>
              <a:cs typeface="나눔바른고딕"/>
              <a:sym typeface="나눔바른고딕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84545DD-1038-117E-2372-4E4C61492DB3}"/>
                  </a:ext>
                </a:extLst>
              </p:cNvPr>
              <p:cNvSpPr txBox="1"/>
              <p:nvPr/>
            </p:nvSpPr>
            <p:spPr>
              <a:xfrm>
                <a:off x="250824" y="2727480"/>
                <a:ext cx="3101009" cy="61651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>
                <a:defPPr>
                  <a:defRPr lang="ko-KR"/>
                </a:defPPr>
                <a:lvl1pPr marL="285750" indent="-285750" latinLnBrk="0">
                  <a:buFontTx/>
                  <a:buChar char="-"/>
                  <a:defRPr sz="18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KoPubWorld돋움체 Medium" panose="00000600000000000000" pitchFamily="2" charset="-127"/>
                    <a:ea typeface="KoPubWorld돋움체 Medium" panose="00000600000000000000" pitchFamily="2" charset="-127"/>
                    <a:cs typeface="KoPubWorld돋움체 Medium" panose="00000600000000000000" pitchFamily="2" charset="-127"/>
                  </a:defRPr>
                </a:lvl1pPr>
              </a:lstStyle>
              <a:p>
                <a:pPr>
                  <a:buClr>
                    <a:srgbClr val="A19FFF"/>
                  </a:buCl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ko-KR" sz="2400" i="1" smtClean="0">
                            <a:latin typeface="Cambria Math" panose="02040503050406030204" pitchFamily="18" charset="0"/>
                            <a:ea typeface="나눔고딕 Bold" panose="020D0804000000000000" pitchFamily="50" charset="-127"/>
                          </a:rPr>
                        </m:ctrlPr>
                      </m:fPr>
                      <m:num>
                        <m:r>
                          <a:rPr lang="en-US" altLang="ko-KR" sz="2400" b="0" i="1" smtClean="0">
                            <a:latin typeface="Cambria Math" panose="02040503050406030204" pitchFamily="18" charset="0"/>
                            <a:ea typeface="나눔고딕 Bold" panose="020D0804000000000000" pitchFamily="50" charset="-127"/>
                          </a:rPr>
                          <m:t>1</m:t>
                        </m:r>
                      </m:num>
                      <m:den>
                        <m:r>
                          <a:rPr lang="en-US" altLang="ko-KR" sz="2400" b="0" i="1" smtClean="0">
                            <a:latin typeface="Cambria Math" panose="02040503050406030204" pitchFamily="18" charset="0"/>
                            <a:ea typeface="나눔고딕 Bold" panose="020D0804000000000000" pitchFamily="50" charset="-127"/>
                          </a:rPr>
                          <m:t>3</m:t>
                        </m:r>
                      </m:den>
                    </m:f>
                    <m:r>
                      <a:rPr lang="en-US" altLang="ko-KR" sz="24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altLang="ko-KR" sz="2400" i="1" smtClean="0">
                            <a:latin typeface="Cambria Math" panose="02040503050406030204" pitchFamily="18" charset="0"/>
                            <a:ea typeface="나눔고딕 Bold" panose="020D0804000000000000" pitchFamily="50" charset="-127"/>
                          </a:rPr>
                        </m:ctrlPr>
                      </m:fPr>
                      <m:num>
                        <m:r>
                          <a:rPr lang="en-US" altLang="ko-KR" sz="2400" b="0" i="1" smtClean="0">
                            <a:latin typeface="Cambria Math" panose="02040503050406030204" pitchFamily="18" charset="0"/>
                            <a:ea typeface="나눔고딕 Bold" panose="020D0804000000000000" pitchFamily="50" charset="-127"/>
                          </a:rPr>
                          <m:t>1</m:t>
                        </m:r>
                      </m:num>
                      <m:den>
                        <m:r>
                          <a:rPr lang="en-US" altLang="ko-KR" sz="2400" b="0" i="1" smtClean="0">
                            <a:latin typeface="Cambria Math" panose="02040503050406030204" pitchFamily="18" charset="0"/>
                            <a:ea typeface="나눔고딕 Bold" panose="020D0804000000000000" pitchFamily="50" charset="-127"/>
                          </a:rPr>
                          <m:t>4</m:t>
                        </m:r>
                      </m:den>
                    </m:f>
                    <m:r>
                      <a:rPr lang="en-US" altLang="ko-KR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ko-KR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4−3</m:t>
                        </m:r>
                      </m:num>
                      <m:den>
                        <m:r>
                          <a:rPr lang="en-US" altLang="ko-K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n-US" altLang="ko-KR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ko-KR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ko-K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endParaRPr lang="en-US" altLang="ko-KR" sz="2400" dirty="0">
                  <a:latin typeface="나눔고딕 Bold" panose="020D0804000000000000" pitchFamily="50" charset="-127"/>
                  <a:ea typeface="나눔고딕 Bold" panose="020D0804000000000000" pitchFamily="50" charset="-127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84545DD-1038-117E-2372-4E4C61492D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824" y="2727480"/>
                <a:ext cx="3101009" cy="61651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자유형: 도형 14">
            <a:extLst>
              <a:ext uri="{FF2B5EF4-FFF2-40B4-BE49-F238E27FC236}">
                <a16:creationId xmlns:a16="http://schemas.microsoft.com/office/drawing/2014/main" id="{07D414E2-C3CD-B50B-D7D1-754E2F19764A}"/>
              </a:ext>
            </a:extLst>
          </p:cNvPr>
          <p:cNvSpPr/>
          <p:nvPr/>
        </p:nvSpPr>
        <p:spPr>
          <a:xfrm flipV="1">
            <a:off x="0" y="1142798"/>
            <a:ext cx="776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3F7EDB3-2AA8-1A7D-D742-60251311DF84}"/>
              </a:ext>
            </a:extLst>
          </p:cNvPr>
          <p:cNvSpPr txBox="1"/>
          <p:nvPr/>
        </p:nvSpPr>
        <p:spPr>
          <a:xfrm>
            <a:off x="276306" y="852101"/>
            <a:ext cx="749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</a:t>
            </a:r>
            <a:r>
              <a:rPr lang="ko-KR" altLang="en-US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다이노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 부화장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방법 익히기</a:t>
            </a:r>
          </a:p>
        </p:txBody>
      </p:sp>
    </p:spTree>
    <p:extLst>
      <p:ext uri="{BB962C8B-B14F-4D97-AF65-F5344CB8AC3E}">
        <p14:creationId xmlns:p14="http://schemas.microsoft.com/office/powerpoint/2010/main" val="18182710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3DA7B3EF-FD14-E68B-E31A-59FED9E71F3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65"/>
          <a:stretch>
            <a:fillRect/>
          </a:stretch>
        </p:blipFill>
        <p:spPr>
          <a:xfrm>
            <a:off x="3395999" y="1667652"/>
            <a:ext cx="5401101" cy="2816415"/>
          </a:xfrm>
          <a:custGeom>
            <a:avLst/>
            <a:gdLst>
              <a:gd name="connsiteX0" fmla="*/ 73086 w 5401101"/>
              <a:gd name="connsiteY0" fmla="*/ 0 h 2816415"/>
              <a:gd name="connsiteX1" fmla="*/ 5289017 w 5401101"/>
              <a:gd name="connsiteY1" fmla="*/ 0 h 2816415"/>
              <a:gd name="connsiteX2" fmla="*/ 5324541 w 5401101"/>
              <a:gd name="connsiteY2" fmla="*/ 29310 h 2816415"/>
              <a:gd name="connsiteX3" fmla="*/ 5380560 w 5401101"/>
              <a:gd name="connsiteY3" fmla="*/ 112398 h 2816415"/>
              <a:gd name="connsiteX4" fmla="*/ 5401101 w 5401101"/>
              <a:gd name="connsiteY4" fmla="*/ 214139 h 2816415"/>
              <a:gd name="connsiteX5" fmla="*/ 5401101 w 5401101"/>
              <a:gd name="connsiteY5" fmla="*/ 2555025 h 2816415"/>
              <a:gd name="connsiteX6" fmla="*/ 5380560 w 5401101"/>
              <a:gd name="connsiteY6" fmla="*/ 2656767 h 2816415"/>
              <a:gd name="connsiteX7" fmla="*/ 5139707 w 5401101"/>
              <a:gd name="connsiteY7" fmla="*/ 2816415 h 2816415"/>
              <a:gd name="connsiteX8" fmla="*/ 222396 w 5401101"/>
              <a:gd name="connsiteY8" fmla="*/ 2816415 h 2816415"/>
              <a:gd name="connsiteX9" fmla="*/ 37562 w 5401101"/>
              <a:gd name="connsiteY9" fmla="*/ 2739854 h 2816415"/>
              <a:gd name="connsiteX10" fmla="*/ 0 w 5401101"/>
              <a:gd name="connsiteY10" fmla="*/ 2684142 h 2816415"/>
              <a:gd name="connsiteX11" fmla="*/ 0 w 5401101"/>
              <a:gd name="connsiteY11" fmla="*/ 85022 h 2816415"/>
              <a:gd name="connsiteX12" fmla="*/ 37562 w 5401101"/>
              <a:gd name="connsiteY12" fmla="*/ 29310 h 281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401101" h="2816415">
                <a:moveTo>
                  <a:pt x="73086" y="0"/>
                </a:moveTo>
                <a:lnTo>
                  <a:pt x="5289017" y="0"/>
                </a:lnTo>
                <a:lnTo>
                  <a:pt x="5324541" y="29310"/>
                </a:lnTo>
                <a:cubicBezTo>
                  <a:pt x="5348193" y="52962"/>
                  <a:pt x="5367333" y="81125"/>
                  <a:pt x="5380560" y="112398"/>
                </a:cubicBezTo>
                <a:lnTo>
                  <a:pt x="5401101" y="214139"/>
                </a:lnTo>
                <a:lnTo>
                  <a:pt x="5401101" y="2555025"/>
                </a:lnTo>
                <a:lnTo>
                  <a:pt x="5380560" y="2656767"/>
                </a:lnTo>
                <a:cubicBezTo>
                  <a:pt x="5340878" y="2750585"/>
                  <a:pt x="5247980" y="2816415"/>
                  <a:pt x="5139707" y="2816415"/>
                </a:cubicBezTo>
                <a:lnTo>
                  <a:pt x="222396" y="2816415"/>
                </a:lnTo>
                <a:cubicBezTo>
                  <a:pt x="150214" y="2816415"/>
                  <a:pt x="84865" y="2787157"/>
                  <a:pt x="37562" y="2739854"/>
                </a:cubicBezTo>
                <a:lnTo>
                  <a:pt x="0" y="2684142"/>
                </a:lnTo>
                <a:lnTo>
                  <a:pt x="0" y="85022"/>
                </a:lnTo>
                <a:lnTo>
                  <a:pt x="37562" y="29310"/>
                </a:lnTo>
                <a:close/>
              </a:path>
            </a:pathLst>
          </a:custGeom>
        </p:spPr>
      </p:pic>
      <p:sp>
        <p:nvSpPr>
          <p:cNvPr id="5" name="모서리가 둥근 직사각형 9">
            <a:extLst>
              <a:ext uri="{FF2B5EF4-FFF2-40B4-BE49-F238E27FC236}">
                <a16:creationId xmlns:a16="http://schemas.microsoft.com/office/drawing/2014/main" id="{C9558AB8-A325-E3FA-6425-D210BA593D6A}"/>
              </a:ext>
            </a:extLst>
          </p:cNvPr>
          <p:cNvSpPr/>
          <p:nvPr/>
        </p:nvSpPr>
        <p:spPr>
          <a:xfrm>
            <a:off x="3357000" y="1626750"/>
            <a:ext cx="5440101" cy="2863666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9" name="타원 8">
            <a:extLst>
              <a:ext uri="{FF2B5EF4-FFF2-40B4-BE49-F238E27FC236}">
                <a16:creationId xmlns:a16="http://schemas.microsoft.com/office/drawing/2014/main" id="{FF47E49B-063D-EBB8-7C5C-12FF2D9DCE7C}"/>
              </a:ext>
            </a:extLst>
          </p:cNvPr>
          <p:cNvSpPr/>
          <p:nvPr/>
        </p:nvSpPr>
        <p:spPr>
          <a:xfrm>
            <a:off x="6937805" y="2808985"/>
            <a:ext cx="513281" cy="452176"/>
          </a:xfrm>
          <a:prstGeom prst="ellipse">
            <a:avLst/>
          </a:prstGeom>
          <a:noFill/>
          <a:ln w="5715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나눔바른고딕"/>
              <a:ea typeface="나눔바른고딕"/>
              <a:cs typeface="나눔바른고딕"/>
              <a:sym typeface="나눔바른고딕"/>
            </a:endParaRPr>
          </a:p>
        </p:txBody>
      </p:sp>
      <p:sp>
        <p:nvSpPr>
          <p:cNvPr id="14" name="타원 13">
            <a:extLst>
              <a:ext uri="{FF2B5EF4-FFF2-40B4-BE49-F238E27FC236}">
                <a16:creationId xmlns:a16="http://schemas.microsoft.com/office/drawing/2014/main" id="{0F0486A1-2372-45BB-9B45-E089402F60FF}"/>
              </a:ext>
            </a:extLst>
          </p:cNvPr>
          <p:cNvSpPr/>
          <p:nvPr/>
        </p:nvSpPr>
        <p:spPr>
          <a:xfrm>
            <a:off x="5240573" y="3254583"/>
            <a:ext cx="513281" cy="452176"/>
          </a:xfrm>
          <a:prstGeom prst="ellipse">
            <a:avLst/>
          </a:prstGeom>
          <a:noFill/>
          <a:ln w="5715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나눔바른고딕"/>
              <a:ea typeface="나눔바른고딕"/>
              <a:cs typeface="나눔바른고딕"/>
              <a:sym typeface="나눔바른고딕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F822EC8-2E3B-FCFD-A04F-E00E3027F65E}"/>
              </a:ext>
            </a:extLst>
          </p:cNvPr>
          <p:cNvSpPr txBox="1"/>
          <p:nvPr/>
        </p:nvSpPr>
        <p:spPr>
          <a:xfrm>
            <a:off x="250824" y="2574071"/>
            <a:ext cx="3101009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285750" indent="-285750" latinLnBrk="0">
              <a:buFontTx/>
              <a:buChar char="-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defRPr>
            </a:lvl1pPr>
          </a:lstStyle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이렇게 </a:t>
            </a:r>
            <a:r>
              <a:rPr lang="ko-KR" altLang="en-US" dirty="0" err="1">
                <a:latin typeface="나눔고딕 Bold" panose="020D0804000000000000" pitchFamily="50" charset="-127"/>
                <a:ea typeface="나눔고딕 Bold" panose="020D0804000000000000" pitchFamily="50" charset="-127"/>
              </a:rPr>
              <a:t>머릿셈과</a:t>
            </a: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 어림셈을 통해 정답이라고 확신이 들면 선택하면 됩니다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</a:p>
        </p:txBody>
      </p:sp>
      <p:sp>
        <p:nvSpPr>
          <p:cNvPr id="15" name="자유형: 도형 14">
            <a:extLst>
              <a:ext uri="{FF2B5EF4-FFF2-40B4-BE49-F238E27FC236}">
                <a16:creationId xmlns:a16="http://schemas.microsoft.com/office/drawing/2014/main" id="{D64D4D77-4960-D008-AC83-AD846D0DB8A7}"/>
              </a:ext>
            </a:extLst>
          </p:cNvPr>
          <p:cNvSpPr/>
          <p:nvPr/>
        </p:nvSpPr>
        <p:spPr>
          <a:xfrm flipV="1">
            <a:off x="0" y="1142798"/>
            <a:ext cx="776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ADB6ED3-CB39-A4A0-43E8-9BB7784103CE}"/>
              </a:ext>
            </a:extLst>
          </p:cNvPr>
          <p:cNvSpPr txBox="1"/>
          <p:nvPr/>
        </p:nvSpPr>
        <p:spPr>
          <a:xfrm>
            <a:off x="276306" y="852101"/>
            <a:ext cx="749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</a:t>
            </a:r>
            <a:r>
              <a:rPr lang="ko-KR" altLang="en-US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다이노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 부화장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방법 익히기</a:t>
            </a:r>
          </a:p>
        </p:txBody>
      </p:sp>
    </p:spTree>
    <p:extLst>
      <p:ext uri="{BB962C8B-B14F-4D97-AF65-F5344CB8AC3E}">
        <p14:creationId xmlns:p14="http://schemas.microsoft.com/office/powerpoint/2010/main" val="8287523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2B8DEBA2-7EFD-1DDD-D145-0154501DF43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388276" y="1667228"/>
            <a:ext cx="5408825" cy="2820635"/>
          </a:xfrm>
          <a:custGeom>
            <a:avLst/>
            <a:gdLst>
              <a:gd name="connsiteX0" fmla="*/ 90423 w 5408825"/>
              <a:gd name="connsiteY0" fmla="*/ 0 h 2820635"/>
              <a:gd name="connsiteX1" fmla="*/ 5287129 w 5408825"/>
              <a:gd name="connsiteY1" fmla="*/ 0 h 2820635"/>
              <a:gd name="connsiteX2" fmla="*/ 5293579 w 5408825"/>
              <a:gd name="connsiteY2" fmla="*/ 3501 h 2820635"/>
              <a:gd name="connsiteX3" fmla="*/ 5388284 w 5408825"/>
              <a:gd name="connsiteY3" fmla="*/ 118508 h 2820635"/>
              <a:gd name="connsiteX4" fmla="*/ 5408825 w 5408825"/>
              <a:gd name="connsiteY4" fmla="*/ 220249 h 2820635"/>
              <a:gd name="connsiteX5" fmla="*/ 5408825 w 5408825"/>
              <a:gd name="connsiteY5" fmla="*/ 2561135 h 2820635"/>
              <a:gd name="connsiteX6" fmla="*/ 5388284 w 5408825"/>
              <a:gd name="connsiteY6" fmla="*/ 2662877 h 2820635"/>
              <a:gd name="connsiteX7" fmla="*/ 5200111 w 5408825"/>
              <a:gd name="connsiteY7" fmla="*/ 2817214 h 2820635"/>
              <a:gd name="connsiteX8" fmla="*/ 5166179 w 5408825"/>
              <a:gd name="connsiteY8" fmla="*/ 2820635 h 2820635"/>
              <a:gd name="connsiteX9" fmla="*/ 211372 w 5408825"/>
              <a:gd name="connsiteY9" fmla="*/ 2820635 h 2820635"/>
              <a:gd name="connsiteX10" fmla="*/ 177440 w 5408825"/>
              <a:gd name="connsiteY10" fmla="*/ 2817214 h 2820635"/>
              <a:gd name="connsiteX11" fmla="*/ 45286 w 5408825"/>
              <a:gd name="connsiteY11" fmla="*/ 2745964 h 2820635"/>
              <a:gd name="connsiteX12" fmla="*/ 0 w 5408825"/>
              <a:gd name="connsiteY12" fmla="*/ 2678796 h 2820635"/>
              <a:gd name="connsiteX13" fmla="*/ 0 w 5408825"/>
              <a:gd name="connsiteY13" fmla="*/ 102588 h 2820635"/>
              <a:gd name="connsiteX14" fmla="*/ 45286 w 5408825"/>
              <a:gd name="connsiteY14" fmla="*/ 35420 h 2820635"/>
              <a:gd name="connsiteX15" fmla="*/ 83972 w 5408825"/>
              <a:gd name="connsiteY15" fmla="*/ 3501 h 2820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408825" h="2820635">
                <a:moveTo>
                  <a:pt x="90423" y="0"/>
                </a:moveTo>
                <a:lnTo>
                  <a:pt x="5287129" y="0"/>
                </a:lnTo>
                <a:lnTo>
                  <a:pt x="5293579" y="3501"/>
                </a:lnTo>
                <a:cubicBezTo>
                  <a:pt x="5335298" y="31686"/>
                  <a:pt x="5368443" y="71598"/>
                  <a:pt x="5388284" y="118508"/>
                </a:cubicBezTo>
                <a:lnTo>
                  <a:pt x="5408825" y="220249"/>
                </a:lnTo>
                <a:lnTo>
                  <a:pt x="5408825" y="2561135"/>
                </a:lnTo>
                <a:lnTo>
                  <a:pt x="5388284" y="2662877"/>
                </a:lnTo>
                <a:cubicBezTo>
                  <a:pt x="5355216" y="2741059"/>
                  <a:pt x="5285192" y="2799804"/>
                  <a:pt x="5200111" y="2817214"/>
                </a:cubicBezTo>
                <a:lnTo>
                  <a:pt x="5166179" y="2820635"/>
                </a:lnTo>
                <a:lnTo>
                  <a:pt x="211372" y="2820635"/>
                </a:lnTo>
                <a:lnTo>
                  <a:pt x="177440" y="2817214"/>
                </a:lnTo>
                <a:cubicBezTo>
                  <a:pt x="126392" y="2806768"/>
                  <a:pt x="80764" y="2781442"/>
                  <a:pt x="45286" y="2745964"/>
                </a:cubicBezTo>
                <a:lnTo>
                  <a:pt x="0" y="2678796"/>
                </a:lnTo>
                <a:lnTo>
                  <a:pt x="0" y="102588"/>
                </a:lnTo>
                <a:lnTo>
                  <a:pt x="45286" y="35420"/>
                </a:lnTo>
                <a:cubicBezTo>
                  <a:pt x="57112" y="23594"/>
                  <a:pt x="70066" y="12896"/>
                  <a:pt x="83972" y="3501"/>
                </a:cubicBezTo>
                <a:close/>
              </a:path>
            </a:pathLst>
          </a:custGeom>
        </p:spPr>
      </p:pic>
      <p:sp>
        <p:nvSpPr>
          <p:cNvPr id="15" name="타원 14">
            <a:extLst>
              <a:ext uri="{FF2B5EF4-FFF2-40B4-BE49-F238E27FC236}">
                <a16:creationId xmlns:a16="http://schemas.microsoft.com/office/drawing/2014/main" id="{88CD3568-B2EE-5DD8-F987-7991B1755CE5}"/>
              </a:ext>
            </a:extLst>
          </p:cNvPr>
          <p:cNvSpPr/>
          <p:nvPr/>
        </p:nvSpPr>
        <p:spPr>
          <a:xfrm>
            <a:off x="6937805" y="2808985"/>
            <a:ext cx="513281" cy="452176"/>
          </a:xfrm>
          <a:prstGeom prst="ellipse">
            <a:avLst/>
          </a:prstGeom>
          <a:noFill/>
          <a:ln w="5715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나눔바른고딕"/>
              <a:ea typeface="나눔바른고딕"/>
              <a:cs typeface="나눔바른고딕"/>
              <a:sym typeface="나눔바른고딕"/>
            </a:endParaRPr>
          </a:p>
        </p:txBody>
      </p:sp>
      <p:sp>
        <p:nvSpPr>
          <p:cNvPr id="16" name="타원 15">
            <a:extLst>
              <a:ext uri="{FF2B5EF4-FFF2-40B4-BE49-F238E27FC236}">
                <a16:creationId xmlns:a16="http://schemas.microsoft.com/office/drawing/2014/main" id="{20830A6B-7D36-B1F0-D6A7-399E3C5E6711}"/>
              </a:ext>
            </a:extLst>
          </p:cNvPr>
          <p:cNvSpPr/>
          <p:nvPr/>
        </p:nvSpPr>
        <p:spPr>
          <a:xfrm>
            <a:off x="5201103" y="3261161"/>
            <a:ext cx="513281" cy="452176"/>
          </a:xfrm>
          <a:prstGeom prst="ellipse">
            <a:avLst/>
          </a:prstGeom>
          <a:noFill/>
          <a:ln w="5715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나눔바른고딕"/>
              <a:ea typeface="나눔바른고딕"/>
              <a:cs typeface="나눔바른고딕"/>
              <a:sym typeface="나눔바른고딕"/>
            </a:endParaRPr>
          </a:p>
        </p:txBody>
      </p:sp>
      <p:sp>
        <p:nvSpPr>
          <p:cNvPr id="18" name="모서리가 둥근 직사각형 9">
            <a:extLst>
              <a:ext uri="{FF2B5EF4-FFF2-40B4-BE49-F238E27FC236}">
                <a16:creationId xmlns:a16="http://schemas.microsoft.com/office/drawing/2014/main" id="{D0FE3BC6-4BD0-5CE6-4F99-C27E9C1E0A7C}"/>
              </a:ext>
            </a:extLst>
          </p:cNvPr>
          <p:cNvSpPr/>
          <p:nvPr/>
        </p:nvSpPr>
        <p:spPr>
          <a:xfrm>
            <a:off x="3357000" y="1626750"/>
            <a:ext cx="5440101" cy="2863666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A326C3-3879-FDDA-0C70-0EE3E15C424D}"/>
              </a:ext>
            </a:extLst>
          </p:cNvPr>
          <p:cNvSpPr txBox="1"/>
          <p:nvPr/>
        </p:nvSpPr>
        <p:spPr>
          <a:xfrm>
            <a:off x="250824" y="2574071"/>
            <a:ext cx="3101009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285750" indent="-285750" latinLnBrk="0">
              <a:buFontTx/>
              <a:buChar char="-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defRPr>
            </a:lvl1pPr>
          </a:lstStyle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 err="1">
                <a:latin typeface="나눔고딕 Bold" panose="020D0804000000000000" pitchFamily="50" charset="-127"/>
                <a:ea typeface="나눔고딕 Bold" panose="020D0804000000000000" pitchFamily="50" charset="-127"/>
              </a:rPr>
              <a:t>머릿셈과</a:t>
            </a: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 어림셈으로도 퍼즐을 충분히 해결할 수 있습니다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</a:p>
        </p:txBody>
      </p:sp>
      <p:sp>
        <p:nvSpPr>
          <p:cNvPr id="11" name="자유형: 도형 10">
            <a:extLst>
              <a:ext uri="{FF2B5EF4-FFF2-40B4-BE49-F238E27FC236}">
                <a16:creationId xmlns:a16="http://schemas.microsoft.com/office/drawing/2014/main" id="{FD3741DF-1A2A-303C-1D3B-0DCF12665715}"/>
              </a:ext>
            </a:extLst>
          </p:cNvPr>
          <p:cNvSpPr/>
          <p:nvPr/>
        </p:nvSpPr>
        <p:spPr>
          <a:xfrm flipV="1">
            <a:off x="0" y="1142798"/>
            <a:ext cx="776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8922307-90F2-5A72-61AC-F583A7675504}"/>
              </a:ext>
            </a:extLst>
          </p:cNvPr>
          <p:cNvSpPr txBox="1"/>
          <p:nvPr/>
        </p:nvSpPr>
        <p:spPr>
          <a:xfrm>
            <a:off x="276306" y="852101"/>
            <a:ext cx="749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</a:t>
            </a:r>
            <a:r>
              <a:rPr lang="ko-KR" altLang="en-US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다이노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 부화장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방법 익히기</a:t>
            </a:r>
          </a:p>
        </p:txBody>
      </p:sp>
    </p:spTree>
    <p:extLst>
      <p:ext uri="{BB962C8B-B14F-4D97-AF65-F5344CB8AC3E}">
        <p14:creationId xmlns:p14="http://schemas.microsoft.com/office/powerpoint/2010/main" val="6853401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4873C4AC-6087-3B7F-2BF5-2C1FB22127A3}"/>
              </a:ext>
            </a:extLst>
          </p:cNvPr>
          <p:cNvSpPr/>
          <p:nvPr/>
        </p:nvSpPr>
        <p:spPr>
          <a:xfrm flipV="1">
            <a:off x="0" y="2361998"/>
            <a:ext cx="8352205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5BFD5A5-EE47-5F7C-6368-C73B67A37E0D}"/>
              </a:ext>
            </a:extLst>
          </p:cNvPr>
          <p:cNvSpPr txBox="1"/>
          <p:nvPr/>
        </p:nvSpPr>
        <p:spPr>
          <a:xfrm>
            <a:off x="548298" y="1470820"/>
            <a:ext cx="75212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/>
            <a:r>
              <a:rPr lang="ko-KR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짝과 함께 수학 퍼즐을 해결하기 위한</a:t>
            </a:r>
          </a:p>
          <a:p>
            <a:pPr latinLnBrk="0"/>
            <a:r>
              <a:rPr lang="ko-KR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전략을 생각해 보세요</a:t>
            </a:r>
            <a:r>
              <a:rPr lang="en-US" altLang="ko-KR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!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0E9369F7-72BA-7BEC-4681-D58DCED1904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1560" y="2782086"/>
            <a:ext cx="3383937" cy="2369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7766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3A8EEB2D-2310-4045-0D22-9D8259483D5B}"/>
              </a:ext>
            </a:extLst>
          </p:cNvPr>
          <p:cNvSpPr/>
          <p:nvPr/>
        </p:nvSpPr>
        <p:spPr>
          <a:xfrm flipV="1">
            <a:off x="0" y="2361998"/>
            <a:ext cx="8352205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554DDE-BF58-B39C-8B07-21DCEE9E6F87}"/>
              </a:ext>
            </a:extLst>
          </p:cNvPr>
          <p:cNvSpPr txBox="1"/>
          <p:nvPr/>
        </p:nvSpPr>
        <p:spPr>
          <a:xfrm>
            <a:off x="171469" y="1579312"/>
            <a:ext cx="86370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/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사칙연산 문제를 식을 써서 해결하는 방법 이외의 </a:t>
            </a:r>
            <a:b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</a:br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어떤 방법으로 문제를 해결할 수 있을까</a:t>
            </a:r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?</a:t>
            </a:r>
          </a:p>
        </p:txBody>
      </p:sp>
      <p:sp>
        <p:nvSpPr>
          <p:cNvPr id="4" name="Rectangle 304">
            <a:extLst>
              <a:ext uri="{FF2B5EF4-FFF2-40B4-BE49-F238E27FC236}">
                <a16:creationId xmlns:a16="http://schemas.microsoft.com/office/drawing/2014/main" id="{2F33D0F3-72D4-04D0-6B58-58FAE32480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6987" y="2910773"/>
            <a:ext cx="459002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ctr"/>
            <a:r>
              <a:rPr kumimoji="0" lang="ko-KR" altLang="en-US" sz="3600" dirty="0" err="1">
                <a:solidFill>
                  <a:srgbClr val="EA1A6E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머릿셈과</a:t>
            </a:r>
            <a:r>
              <a:rPr kumimoji="0" lang="ko-KR" altLang="en-US" sz="3600" dirty="0">
                <a:solidFill>
                  <a:srgbClr val="EA1A6E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어림셈</a:t>
            </a:r>
          </a:p>
        </p:txBody>
      </p:sp>
    </p:spTree>
    <p:extLst>
      <p:ext uri="{BB962C8B-B14F-4D97-AF65-F5344CB8AC3E}">
        <p14:creationId xmlns:p14="http://schemas.microsoft.com/office/powerpoint/2010/main" val="27567450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자유형: 도형 8">
            <a:extLst>
              <a:ext uri="{FF2B5EF4-FFF2-40B4-BE49-F238E27FC236}">
                <a16:creationId xmlns:a16="http://schemas.microsoft.com/office/drawing/2014/main" id="{A73ABA45-47F7-A99D-5402-56715F42B06C}"/>
              </a:ext>
            </a:extLst>
          </p:cNvPr>
          <p:cNvSpPr/>
          <p:nvPr/>
        </p:nvSpPr>
        <p:spPr>
          <a:xfrm flipV="1">
            <a:off x="0" y="1142798"/>
            <a:ext cx="5716407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659E63-6450-C91C-D4BE-2E954688E873}"/>
              </a:ext>
            </a:extLst>
          </p:cNvPr>
          <p:cNvSpPr txBox="1"/>
          <p:nvPr/>
        </p:nvSpPr>
        <p:spPr>
          <a:xfrm>
            <a:off x="276306" y="852101"/>
            <a:ext cx="54401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게임하기</a:t>
            </a:r>
          </a:p>
        </p:txBody>
      </p:sp>
      <p:grpSp>
        <p:nvGrpSpPr>
          <p:cNvPr id="8" name="그룹 7">
            <a:extLst>
              <a:ext uri="{FF2B5EF4-FFF2-40B4-BE49-F238E27FC236}">
                <a16:creationId xmlns:a16="http://schemas.microsoft.com/office/drawing/2014/main" id="{6C4DE479-5A0B-8420-6797-3B4AEB76037E}"/>
              </a:ext>
            </a:extLst>
          </p:cNvPr>
          <p:cNvGrpSpPr/>
          <p:nvPr/>
        </p:nvGrpSpPr>
        <p:grpSpPr>
          <a:xfrm>
            <a:off x="436726" y="1577272"/>
            <a:ext cx="2710389" cy="1869742"/>
            <a:chOff x="907707" y="1802297"/>
            <a:chExt cx="2145762" cy="1480238"/>
          </a:xfrm>
        </p:grpSpPr>
        <p:pic>
          <p:nvPicPr>
            <p:cNvPr id="22" name="그림 21">
              <a:extLst>
                <a:ext uri="{FF2B5EF4-FFF2-40B4-BE49-F238E27FC236}">
                  <a16:creationId xmlns:a16="http://schemas.microsoft.com/office/drawing/2014/main" id="{04635723-BA14-155B-C806-A3ED94DF8B8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49621" y="1850086"/>
              <a:ext cx="2095465" cy="1421970"/>
            </a:xfrm>
            <a:prstGeom prst="rect">
              <a:avLst/>
            </a:prstGeom>
          </p:spPr>
        </p:pic>
        <p:sp>
          <p:nvSpPr>
            <p:cNvPr id="18" name="모서리가 둥근 직사각형 9">
              <a:extLst>
                <a:ext uri="{FF2B5EF4-FFF2-40B4-BE49-F238E27FC236}">
                  <a16:creationId xmlns:a16="http://schemas.microsoft.com/office/drawing/2014/main" id="{E5EFFBCD-21BA-74C7-2D51-C361B6F4D34E}"/>
                </a:ext>
              </a:extLst>
            </p:cNvPr>
            <p:cNvSpPr/>
            <p:nvPr/>
          </p:nvSpPr>
          <p:spPr>
            <a:xfrm>
              <a:off x="907707" y="1802297"/>
              <a:ext cx="2145762" cy="1480238"/>
            </a:xfrm>
            <a:prstGeom prst="roundRect">
              <a:avLst>
                <a:gd name="adj" fmla="val 9128"/>
              </a:avLst>
            </a:prstGeom>
            <a:noFill/>
            <a:ln w="381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grpSp>
        <p:nvGrpSpPr>
          <p:cNvPr id="6" name="그룹 5">
            <a:extLst>
              <a:ext uri="{FF2B5EF4-FFF2-40B4-BE49-F238E27FC236}">
                <a16:creationId xmlns:a16="http://schemas.microsoft.com/office/drawing/2014/main" id="{D83464F6-2F80-286D-82CC-D774B94913A0}"/>
              </a:ext>
            </a:extLst>
          </p:cNvPr>
          <p:cNvGrpSpPr/>
          <p:nvPr/>
        </p:nvGrpSpPr>
        <p:grpSpPr>
          <a:xfrm>
            <a:off x="3290923" y="1577272"/>
            <a:ext cx="2710389" cy="1869742"/>
            <a:chOff x="3846792" y="1802297"/>
            <a:chExt cx="2145762" cy="1480238"/>
          </a:xfrm>
        </p:grpSpPr>
        <p:sp>
          <p:nvSpPr>
            <p:cNvPr id="19" name="모서리가 둥근 직사각형 9">
              <a:extLst>
                <a:ext uri="{FF2B5EF4-FFF2-40B4-BE49-F238E27FC236}">
                  <a16:creationId xmlns:a16="http://schemas.microsoft.com/office/drawing/2014/main" id="{AF1CD08E-22C0-0891-93F3-576F9262CCCC}"/>
                </a:ext>
              </a:extLst>
            </p:cNvPr>
            <p:cNvSpPr/>
            <p:nvPr/>
          </p:nvSpPr>
          <p:spPr>
            <a:xfrm>
              <a:off x="3846792" y="1802297"/>
              <a:ext cx="2145762" cy="1480238"/>
            </a:xfrm>
            <a:prstGeom prst="roundRect">
              <a:avLst>
                <a:gd name="adj" fmla="val 9128"/>
              </a:avLst>
            </a:prstGeom>
            <a:noFill/>
            <a:ln w="381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이미지</a:t>
              </a:r>
            </a:p>
          </p:txBody>
        </p:sp>
        <p:pic>
          <p:nvPicPr>
            <p:cNvPr id="24" name="그림 23">
              <a:extLst>
                <a:ext uri="{FF2B5EF4-FFF2-40B4-BE49-F238E27FC236}">
                  <a16:creationId xmlns:a16="http://schemas.microsoft.com/office/drawing/2014/main" id="{3C58A32A-FFC0-5FC8-8738-F59803587AA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EFCFC"/>
                </a:clrFrom>
                <a:clrTo>
                  <a:srgbClr val="FEFCFC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425386" y="1856374"/>
              <a:ext cx="943070" cy="1393648"/>
            </a:xfrm>
            <a:prstGeom prst="rect">
              <a:avLst/>
            </a:prstGeom>
          </p:spPr>
        </p:pic>
      </p:grpSp>
      <p:grpSp>
        <p:nvGrpSpPr>
          <p:cNvPr id="4" name="그룹 3">
            <a:extLst>
              <a:ext uri="{FF2B5EF4-FFF2-40B4-BE49-F238E27FC236}">
                <a16:creationId xmlns:a16="http://schemas.microsoft.com/office/drawing/2014/main" id="{86A7F068-8C16-E8CA-9B56-2E023E0C9B83}"/>
              </a:ext>
            </a:extLst>
          </p:cNvPr>
          <p:cNvGrpSpPr/>
          <p:nvPr/>
        </p:nvGrpSpPr>
        <p:grpSpPr>
          <a:xfrm>
            <a:off x="6145120" y="1577272"/>
            <a:ext cx="2710389" cy="1882563"/>
            <a:chOff x="6616101" y="1802297"/>
            <a:chExt cx="2145762" cy="1490388"/>
          </a:xfrm>
        </p:grpSpPr>
        <p:sp>
          <p:nvSpPr>
            <p:cNvPr id="20" name="모서리가 둥근 직사각형 9">
              <a:extLst>
                <a:ext uri="{FF2B5EF4-FFF2-40B4-BE49-F238E27FC236}">
                  <a16:creationId xmlns:a16="http://schemas.microsoft.com/office/drawing/2014/main" id="{6ADE8D45-1F0A-E563-1606-4291D3BE1EED}"/>
                </a:ext>
              </a:extLst>
            </p:cNvPr>
            <p:cNvSpPr/>
            <p:nvPr/>
          </p:nvSpPr>
          <p:spPr>
            <a:xfrm>
              <a:off x="6616101" y="1802297"/>
              <a:ext cx="2145762" cy="1480238"/>
            </a:xfrm>
            <a:prstGeom prst="roundRect">
              <a:avLst>
                <a:gd name="adj" fmla="val 9128"/>
              </a:avLst>
            </a:prstGeom>
            <a:noFill/>
            <a:ln w="381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이미지</a:t>
              </a:r>
            </a:p>
          </p:txBody>
        </p:sp>
        <p:pic>
          <p:nvPicPr>
            <p:cNvPr id="36" name="그림 35">
              <a:extLst>
                <a:ext uri="{FF2B5EF4-FFF2-40B4-BE49-F238E27FC236}">
                  <a16:creationId xmlns:a16="http://schemas.microsoft.com/office/drawing/2014/main" id="{143AD03B-04C2-B2B3-E207-53A558962E5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023815" y="1812447"/>
              <a:ext cx="1480239" cy="1480238"/>
            </a:xfrm>
            <a:prstGeom prst="rect">
              <a:avLst/>
            </a:prstGeom>
          </p:spPr>
        </p:pic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51A347DF-734A-F733-4654-DBE64E985AFC}"/>
              </a:ext>
            </a:extLst>
          </p:cNvPr>
          <p:cNvSpPr txBox="1"/>
          <p:nvPr/>
        </p:nvSpPr>
        <p:spPr>
          <a:xfrm>
            <a:off x="489669" y="3528142"/>
            <a:ext cx="2710389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ko-KR"/>
            </a:defPPr>
            <a:lvl1pPr marL="285750" indent="-285750" latinLnBrk="0">
              <a:buFontTx/>
              <a:buChar char="-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defRPr>
            </a:lvl1pPr>
          </a:lstStyle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 err="1">
                <a:latin typeface="나눔고딕 Bold" panose="020D0804000000000000" pitchFamily="50" charset="-127"/>
                <a:ea typeface="나눔고딕 Bold" panose="020D0804000000000000" pitchFamily="50" charset="-127"/>
              </a:rPr>
              <a:t>머릿셈과</a:t>
            </a: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 어림셈으로 문제를 풀기 어려우면 아이템을 적절하게 이용하세요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EE42823-F6EF-BFC5-9DC9-96D7DD318E25}"/>
              </a:ext>
            </a:extLst>
          </p:cNvPr>
          <p:cNvSpPr txBox="1"/>
          <p:nvPr/>
        </p:nvSpPr>
        <p:spPr>
          <a:xfrm>
            <a:off x="3290923" y="3528142"/>
            <a:ext cx="2710389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ko-KR"/>
            </a:defPPr>
            <a:lvl1pPr marL="285750" indent="-285750" latinLnBrk="0">
              <a:buFontTx/>
              <a:buChar char="-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defRPr>
            </a:lvl1pPr>
          </a:lstStyle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계산이 어려울 때는 계산기를 이용하세요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2982236-10B4-4343-AB4D-2252A4764DEA}"/>
              </a:ext>
            </a:extLst>
          </p:cNvPr>
          <p:cNvSpPr txBox="1"/>
          <p:nvPr/>
        </p:nvSpPr>
        <p:spPr>
          <a:xfrm>
            <a:off x="6145120" y="3528142"/>
            <a:ext cx="2710389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ko-KR"/>
            </a:defPPr>
            <a:lvl1pPr marL="285750" indent="-285750" latinLnBrk="0">
              <a:buFontTx/>
              <a:buChar char="-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defRPr>
            </a:lvl1pPr>
          </a:lstStyle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어려우면 연습장에 식을 써서 문제를 해결해도 괜찮아요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356444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CD614F39-2DAE-FE31-0CC4-A08C50EE588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977644" y="722500"/>
            <a:ext cx="7208520" cy="4053899"/>
          </a:xfrm>
          <a:custGeom>
            <a:avLst/>
            <a:gdLst>
              <a:gd name="connsiteX0" fmla="*/ 350232 w 7208520"/>
              <a:gd name="connsiteY0" fmla="*/ 0 h 4053899"/>
              <a:gd name="connsiteX1" fmla="*/ 6838480 w 7208520"/>
              <a:gd name="connsiteY1" fmla="*/ 0 h 4053899"/>
              <a:gd name="connsiteX2" fmla="*/ 7208520 w 7208520"/>
              <a:gd name="connsiteY2" fmla="*/ 370040 h 4053899"/>
              <a:gd name="connsiteX3" fmla="*/ 7208520 w 7208520"/>
              <a:gd name="connsiteY3" fmla="*/ 3683860 h 4053899"/>
              <a:gd name="connsiteX4" fmla="*/ 6913056 w 7208520"/>
              <a:gd name="connsiteY4" fmla="*/ 4046382 h 4053899"/>
              <a:gd name="connsiteX5" fmla="*/ 6838490 w 7208520"/>
              <a:gd name="connsiteY5" fmla="*/ 4053899 h 4053899"/>
              <a:gd name="connsiteX6" fmla="*/ 350223 w 7208520"/>
              <a:gd name="connsiteY6" fmla="*/ 4053899 h 4053899"/>
              <a:gd name="connsiteX7" fmla="*/ 275656 w 7208520"/>
              <a:gd name="connsiteY7" fmla="*/ 4046382 h 4053899"/>
              <a:gd name="connsiteX8" fmla="*/ 9272 w 7208520"/>
              <a:gd name="connsiteY8" fmla="*/ 3827896 h 4053899"/>
              <a:gd name="connsiteX9" fmla="*/ 0 w 7208520"/>
              <a:gd name="connsiteY9" fmla="*/ 3798028 h 4053899"/>
              <a:gd name="connsiteX10" fmla="*/ 0 w 7208520"/>
              <a:gd name="connsiteY10" fmla="*/ 255872 h 4053899"/>
              <a:gd name="connsiteX11" fmla="*/ 9272 w 7208520"/>
              <a:gd name="connsiteY11" fmla="*/ 226004 h 4053899"/>
              <a:gd name="connsiteX12" fmla="*/ 350232 w 7208520"/>
              <a:gd name="connsiteY12" fmla="*/ 0 h 4053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208520" h="4053899">
                <a:moveTo>
                  <a:pt x="350232" y="0"/>
                </a:moveTo>
                <a:lnTo>
                  <a:pt x="6838480" y="0"/>
                </a:lnTo>
                <a:cubicBezTo>
                  <a:pt x="7042847" y="0"/>
                  <a:pt x="7208520" y="165673"/>
                  <a:pt x="7208520" y="370040"/>
                </a:cubicBezTo>
                <a:lnTo>
                  <a:pt x="7208520" y="3683860"/>
                </a:lnTo>
                <a:cubicBezTo>
                  <a:pt x="7208520" y="3862681"/>
                  <a:pt x="7081677" y="4011877"/>
                  <a:pt x="6913056" y="4046382"/>
                </a:cubicBezTo>
                <a:lnTo>
                  <a:pt x="6838490" y="4053899"/>
                </a:lnTo>
                <a:lnTo>
                  <a:pt x="350223" y="4053899"/>
                </a:lnTo>
                <a:lnTo>
                  <a:pt x="275656" y="4046382"/>
                </a:lnTo>
                <a:cubicBezTo>
                  <a:pt x="155213" y="4021736"/>
                  <a:pt x="56084" y="3938574"/>
                  <a:pt x="9272" y="3827896"/>
                </a:cubicBezTo>
                <a:lnTo>
                  <a:pt x="0" y="3798028"/>
                </a:lnTo>
                <a:lnTo>
                  <a:pt x="0" y="255872"/>
                </a:lnTo>
                <a:lnTo>
                  <a:pt x="9272" y="226004"/>
                </a:lnTo>
                <a:cubicBezTo>
                  <a:pt x="65447" y="93191"/>
                  <a:pt x="196957" y="0"/>
                  <a:pt x="350232" y="0"/>
                </a:cubicBezTo>
                <a:close/>
              </a:path>
            </a:pathLst>
          </a:custGeom>
        </p:spPr>
      </p:pic>
      <p:sp>
        <p:nvSpPr>
          <p:cNvPr id="8" name="모서리가 둥근 직사각형 9">
            <a:extLst>
              <a:ext uri="{FF2B5EF4-FFF2-40B4-BE49-F238E27FC236}">
                <a16:creationId xmlns:a16="http://schemas.microsoft.com/office/drawing/2014/main" id="{5015D6C9-2994-C421-45A8-EB5306C76C6F}"/>
              </a:ext>
            </a:extLst>
          </p:cNvPr>
          <p:cNvSpPr/>
          <p:nvPr/>
        </p:nvSpPr>
        <p:spPr>
          <a:xfrm>
            <a:off x="957836" y="722500"/>
            <a:ext cx="7228328" cy="4053899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14" name="그림 13" descr="장갑류, 의류이(가) 표시된 사진&#10;&#10;자동 생성된 설명">
            <a:extLst>
              <a:ext uri="{FF2B5EF4-FFF2-40B4-BE49-F238E27FC236}">
                <a16:creationId xmlns:a16="http://schemas.microsoft.com/office/drawing/2014/main" id="{30E6EB36-AE3E-492F-E3D8-5FAED4E14F4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465"/>
          <a:stretch/>
        </p:blipFill>
        <p:spPr>
          <a:xfrm>
            <a:off x="1849274" y="3256310"/>
            <a:ext cx="956594" cy="151326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24D62C6-230D-12DB-24DA-6573C0A3F684}"/>
              </a:ext>
            </a:extLst>
          </p:cNvPr>
          <p:cNvSpPr txBox="1"/>
          <p:nvPr/>
        </p:nvSpPr>
        <p:spPr>
          <a:xfrm>
            <a:off x="1993645" y="1349066"/>
            <a:ext cx="5185071" cy="28007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sz="4400" b="1"/>
            </a:pPr>
            <a:r>
              <a:rPr lang="ko-KR" altLang="en-US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게임을 즐겨봅시다</a:t>
            </a:r>
            <a:r>
              <a:rPr lang="en-US" altLang="ko-KR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.</a:t>
            </a:r>
          </a:p>
          <a:p>
            <a:pPr algn="ctr">
              <a:defRPr sz="4400" b="1"/>
            </a:pPr>
            <a:endParaRPr lang="en-US" altLang="ko-KR" sz="44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 algn="ctr">
              <a:defRPr sz="4400" b="1"/>
            </a:pPr>
            <a:r>
              <a:rPr lang="ko-KR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어려움이 있는 학생은</a:t>
            </a:r>
            <a:endParaRPr lang="en-US" altLang="ko-KR" sz="44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 algn="ctr">
              <a:defRPr sz="4400" b="1"/>
            </a:pPr>
            <a:r>
              <a:rPr lang="ko-KR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손을 들어주세요</a:t>
            </a:r>
            <a:r>
              <a:rPr lang="en-US" altLang="ko-KR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!</a:t>
            </a:r>
            <a:endParaRPr sz="44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050911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자유형: 도형 8">
            <a:extLst>
              <a:ext uri="{FF2B5EF4-FFF2-40B4-BE49-F238E27FC236}">
                <a16:creationId xmlns:a16="http://schemas.microsoft.com/office/drawing/2014/main" id="{A73ABA45-47F7-A99D-5402-56715F42B06C}"/>
              </a:ext>
            </a:extLst>
          </p:cNvPr>
          <p:cNvSpPr/>
          <p:nvPr/>
        </p:nvSpPr>
        <p:spPr>
          <a:xfrm flipV="1">
            <a:off x="0" y="1142798"/>
            <a:ext cx="5716407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659E63-6450-C91C-D4BE-2E954688E873}"/>
              </a:ext>
            </a:extLst>
          </p:cNvPr>
          <p:cNvSpPr txBox="1"/>
          <p:nvPr/>
        </p:nvSpPr>
        <p:spPr>
          <a:xfrm>
            <a:off x="276306" y="852101"/>
            <a:ext cx="5440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활동 정리하기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1B011A58-BB17-26AD-FFAC-02438DF7D81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2537"/>
          <a:stretch/>
        </p:blipFill>
        <p:spPr>
          <a:xfrm>
            <a:off x="4817661" y="1830911"/>
            <a:ext cx="4326340" cy="3361489"/>
          </a:xfrm>
          <a:prstGeom prst="rect">
            <a:avLst/>
          </a:prstGeom>
        </p:spPr>
      </p:pic>
      <p:sp>
        <p:nvSpPr>
          <p:cNvPr id="11" name="Rectangle 304">
            <a:extLst>
              <a:ext uri="{FF2B5EF4-FFF2-40B4-BE49-F238E27FC236}">
                <a16:creationId xmlns:a16="http://schemas.microsoft.com/office/drawing/2014/main" id="{DBC895AE-8CDC-6EC1-ED07-3F363C77FF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716" y="1527924"/>
            <a:ext cx="6194914" cy="1894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>
              <a:lnSpc>
                <a:spcPct val="15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게임을 하면서 들었던 생각이나 느낌을 발표해봅시다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.</a:t>
            </a:r>
          </a:p>
          <a:p>
            <a:pPr marL="342900" indent="-342900" latinLnBrk="0">
              <a:lnSpc>
                <a:spcPct val="15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더 높은 점수를 획득하며 스테이지를 해결하려면 어떻게 하면 좋을지 생각해봅시다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.</a:t>
            </a:r>
          </a:p>
          <a:p>
            <a:pPr marL="342900" indent="-342900">
              <a:lnSpc>
                <a:spcPct val="15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endParaRPr kumimoji="0" lang="en-US" altLang="ko-KR" sz="2000" dirty="0">
              <a:solidFill>
                <a:schemeClr val="tx1">
                  <a:lumMod val="85000"/>
                  <a:lumOff val="15000"/>
                </a:schemeClr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cs typeface="KoPubWorld돋움체 Bold" panose="000008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18814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0" y="1142798"/>
            <a:ext cx="631663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063B70-D43B-2FB0-1DD6-5287F9330B59}"/>
              </a:ext>
            </a:extLst>
          </p:cNvPr>
          <p:cNvSpPr txBox="1"/>
          <p:nvPr/>
        </p:nvSpPr>
        <p:spPr>
          <a:xfrm>
            <a:off x="276306" y="852101"/>
            <a:ext cx="5555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게임을 통해 함께 공부해봅시다</a:t>
            </a:r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!</a:t>
            </a:r>
            <a:endParaRPr lang="ko-KR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EB12502A-7755-9A4C-7948-BECA8B5490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17" b="3517"/>
          <a:stretch/>
        </p:blipFill>
        <p:spPr>
          <a:xfrm>
            <a:off x="3394916" y="1643247"/>
            <a:ext cx="5434935" cy="2843821"/>
          </a:xfrm>
          <a:custGeom>
            <a:avLst/>
            <a:gdLst>
              <a:gd name="connsiteX0" fmla="*/ 150246 w 5434935"/>
              <a:gd name="connsiteY0" fmla="*/ 0 h 2843821"/>
              <a:gd name="connsiteX1" fmla="*/ 5279523 w 5434935"/>
              <a:gd name="connsiteY1" fmla="*/ 0 h 2843821"/>
              <a:gd name="connsiteX2" fmla="*/ 5318733 w 5434935"/>
              <a:gd name="connsiteY2" fmla="*/ 21282 h 2843821"/>
              <a:gd name="connsiteX3" fmla="*/ 5434935 w 5434935"/>
              <a:gd name="connsiteY3" fmla="*/ 239832 h 2843821"/>
              <a:gd name="connsiteX4" fmla="*/ 5434935 w 5434935"/>
              <a:gd name="connsiteY4" fmla="*/ 2600104 h 2843821"/>
              <a:gd name="connsiteX5" fmla="*/ 5273963 w 5434935"/>
              <a:gd name="connsiteY5" fmla="*/ 2842954 h 2843821"/>
              <a:gd name="connsiteX6" fmla="*/ 5271170 w 5434935"/>
              <a:gd name="connsiteY6" fmla="*/ 2843821 h 2843821"/>
              <a:gd name="connsiteX7" fmla="*/ 158599 w 5434935"/>
              <a:gd name="connsiteY7" fmla="*/ 2843821 h 2843821"/>
              <a:gd name="connsiteX8" fmla="*/ 155806 w 5434935"/>
              <a:gd name="connsiteY8" fmla="*/ 2842954 h 2843821"/>
              <a:gd name="connsiteX9" fmla="*/ 15546 w 5434935"/>
              <a:gd name="connsiteY9" fmla="*/ 2702694 h 2843821"/>
              <a:gd name="connsiteX10" fmla="*/ 0 w 5434935"/>
              <a:gd name="connsiteY10" fmla="*/ 2625692 h 2843821"/>
              <a:gd name="connsiteX11" fmla="*/ 0 w 5434935"/>
              <a:gd name="connsiteY11" fmla="*/ 214244 h 2843821"/>
              <a:gd name="connsiteX12" fmla="*/ 15546 w 5434935"/>
              <a:gd name="connsiteY12" fmla="*/ 137242 h 2843821"/>
              <a:gd name="connsiteX13" fmla="*/ 111036 w 5434935"/>
              <a:gd name="connsiteY13" fmla="*/ 21282 h 2843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434935" h="2843821">
                <a:moveTo>
                  <a:pt x="150246" y="0"/>
                </a:moveTo>
                <a:lnTo>
                  <a:pt x="5279523" y="0"/>
                </a:lnTo>
                <a:lnTo>
                  <a:pt x="5318733" y="21282"/>
                </a:lnTo>
                <a:cubicBezTo>
                  <a:pt x="5388841" y="68646"/>
                  <a:pt x="5434935" y="148856"/>
                  <a:pt x="5434935" y="239832"/>
                </a:cubicBezTo>
                <a:lnTo>
                  <a:pt x="5434935" y="2600104"/>
                </a:lnTo>
                <a:cubicBezTo>
                  <a:pt x="5434935" y="2709275"/>
                  <a:pt x="5368559" y="2802943"/>
                  <a:pt x="5273963" y="2842954"/>
                </a:cubicBezTo>
                <a:lnTo>
                  <a:pt x="5271170" y="2843821"/>
                </a:lnTo>
                <a:lnTo>
                  <a:pt x="158599" y="2843821"/>
                </a:lnTo>
                <a:lnTo>
                  <a:pt x="155806" y="2842954"/>
                </a:lnTo>
                <a:cubicBezTo>
                  <a:pt x="92742" y="2816280"/>
                  <a:pt x="42220" y="2765759"/>
                  <a:pt x="15546" y="2702694"/>
                </a:cubicBezTo>
                <a:lnTo>
                  <a:pt x="0" y="2625692"/>
                </a:lnTo>
                <a:lnTo>
                  <a:pt x="0" y="214244"/>
                </a:lnTo>
                <a:lnTo>
                  <a:pt x="15546" y="137242"/>
                </a:lnTo>
                <a:cubicBezTo>
                  <a:pt x="35552" y="89944"/>
                  <a:pt x="68972" y="49701"/>
                  <a:pt x="111036" y="21282"/>
                </a:cubicBezTo>
                <a:close/>
              </a:path>
            </a:pathLst>
          </a:custGeom>
        </p:spPr>
      </p:pic>
      <p:sp>
        <p:nvSpPr>
          <p:cNvPr id="8" name="모서리가 둥근 직사각형 9">
            <a:extLst>
              <a:ext uri="{FF2B5EF4-FFF2-40B4-BE49-F238E27FC236}">
                <a16:creationId xmlns:a16="http://schemas.microsoft.com/office/drawing/2014/main" id="{1F086099-300E-CB93-FCA7-8FAEB9B0C227}"/>
              </a:ext>
            </a:extLst>
          </p:cNvPr>
          <p:cNvSpPr/>
          <p:nvPr/>
        </p:nvSpPr>
        <p:spPr>
          <a:xfrm>
            <a:off x="3357000" y="1626750"/>
            <a:ext cx="5440101" cy="2863666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D09A25C-4E08-5DF8-CEC4-DCEA05EC5E7A}"/>
              </a:ext>
            </a:extLst>
          </p:cNvPr>
          <p:cNvSpPr txBox="1"/>
          <p:nvPr/>
        </p:nvSpPr>
        <p:spPr>
          <a:xfrm>
            <a:off x="257545" y="2676167"/>
            <a:ext cx="2913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6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pPr algn="ctr"/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게임을 시작해볼까요</a:t>
            </a:r>
            <a:r>
              <a:rPr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027767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자유형: 도형 8">
            <a:extLst>
              <a:ext uri="{FF2B5EF4-FFF2-40B4-BE49-F238E27FC236}">
                <a16:creationId xmlns:a16="http://schemas.microsoft.com/office/drawing/2014/main" id="{A73ABA45-47F7-A99D-5402-56715F42B06C}"/>
              </a:ext>
            </a:extLst>
          </p:cNvPr>
          <p:cNvSpPr/>
          <p:nvPr/>
        </p:nvSpPr>
        <p:spPr>
          <a:xfrm flipV="1">
            <a:off x="0" y="1142798"/>
            <a:ext cx="5716407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659E63-6450-C91C-D4BE-2E954688E873}"/>
              </a:ext>
            </a:extLst>
          </p:cNvPr>
          <p:cNvSpPr txBox="1"/>
          <p:nvPr/>
        </p:nvSpPr>
        <p:spPr>
          <a:xfrm>
            <a:off x="276306" y="852101"/>
            <a:ext cx="5440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학습 목표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D2969C5-3E57-0F6E-FD8E-428B4A8941E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6661"/>
          <a:stretch/>
        </p:blipFill>
        <p:spPr>
          <a:xfrm>
            <a:off x="2862000" y="1575148"/>
            <a:ext cx="4281750" cy="3568352"/>
          </a:xfrm>
          <a:prstGeom prst="rect">
            <a:avLst/>
          </a:prstGeom>
        </p:spPr>
      </p:pic>
      <p:sp>
        <p:nvSpPr>
          <p:cNvPr id="8" name="Rectangle 304">
            <a:extLst>
              <a:ext uri="{FF2B5EF4-FFF2-40B4-BE49-F238E27FC236}">
                <a16:creationId xmlns:a16="http://schemas.microsoft.com/office/drawing/2014/main" id="{D8455B47-1504-09EF-A5CC-E999832233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929" y="1586425"/>
            <a:ext cx="8288929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5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'</a:t>
            </a:r>
            <a:r>
              <a:rPr kumimoji="0" lang="ko-KR" altLang="en-U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다이노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부화장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' 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플레이 과정에서 사칙 연산 능력을 신장할 수 있다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509725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0" y="1142798"/>
            <a:ext cx="776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063B70-D43B-2FB0-1DD6-5287F9330B59}"/>
              </a:ext>
            </a:extLst>
          </p:cNvPr>
          <p:cNvSpPr txBox="1"/>
          <p:nvPr/>
        </p:nvSpPr>
        <p:spPr>
          <a:xfrm>
            <a:off x="276306" y="852101"/>
            <a:ext cx="749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</a:t>
            </a:r>
            <a:r>
              <a:rPr lang="ko-KR" altLang="en-US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다이노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 부화장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방법 익히기</a:t>
            </a: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C6F8BAF3-DF9A-4532-2102-1FD966413D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6" r="1316"/>
          <a:stretch/>
        </p:blipFill>
        <p:spPr>
          <a:xfrm>
            <a:off x="3362166" y="1646595"/>
            <a:ext cx="5434935" cy="2843821"/>
          </a:xfrm>
          <a:custGeom>
            <a:avLst/>
            <a:gdLst>
              <a:gd name="connsiteX0" fmla="*/ 150246 w 5434935"/>
              <a:gd name="connsiteY0" fmla="*/ 0 h 2843821"/>
              <a:gd name="connsiteX1" fmla="*/ 5279523 w 5434935"/>
              <a:gd name="connsiteY1" fmla="*/ 0 h 2843821"/>
              <a:gd name="connsiteX2" fmla="*/ 5318733 w 5434935"/>
              <a:gd name="connsiteY2" fmla="*/ 21282 h 2843821"/>
              <a:gd name="connsiteX3" fmla="*/ 5434935 w 5434935"/>
              <a:gd name="connsiteY3" fmla="*/ 239832 h 2843821"/>
              <a:gd name="connsiteX4" fmla="*/ 5434935 w 5434935"/>
              <a:gd name="connsiteY4" fmla="*/ 2600104 h 2843821"/>
              <a:gd name="connsiteX5" fmla="*/ 5273963 w 5434935"/>
              <a:gd name="connsiteY5" fmla="*/ 2842954 h 2843821"/>
              <a:gd name="connsiteX6" fmla="*/ 5271170 w 5434935"/>
              <a:gd name="connsiteY6" fmla="*/ 2843821 h 2843821"/>
              <a:gd name="connsiteX7" fmla="*/ 158599 w 5434935"/>
              <a:gd name="connsiteY7" fmla="*/ 2843821 h 2843821"/>
              <a:gd name="connsiteX8" fmla="*/ 155806 w 5434935"/>
              <a:gd name="connsiteY8" fmla="*/ 2842954 h 2843821"/>
              <a:gd name="connsiteX9" fmla="*/ 15546 w 5434935"/>
              <a:gd name="connsiteY9" fmla="*/ 2702694 h 2843821"/>
              <a:gd name="connsiteX10" fmla="*/ 0 w 5434935"/>
              <a:gd name="connsiteY10" fmla="*/ 2625692 h 2843821"/>
              <a:gd name="connsiteX11" fmla="*/ 0 w 5434935"/>
              <a:gd name="connsiteY11" fmla="*/ 214244 h 2843821"/>
              <a:gd name="connsiteX12" fmla="*/ 15546 w 5434935"/>
              <a:gd name="connsiteY12" fmla="*/ 137242 h 2843821"/>
              <a:gd name="connsiteX13" fmla="*/ 111036 w 5434935"/>
              <a:gd name="connsiteY13" fmla="*/ 21282 h 2843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434935" h="2843821">
                <a:moveTo>
                  <a:pt x="150246" y="0"/>
                </a:moveTo>
                <a:lnTo>
                  <a:pt x="5279523" y="0"/>
                </a:lnTo>
                <a:lnTo>
                  <a:pt x="5318733" y="21282"/>
                </a:lnTo>
                <a:cubicBezTo>
                  <a:pt x="5388841" y="68646"/>
                  <a:pt x="5434935" y="148856"/>
                  <a:pt x="5434935" y="239832"/>
                </a:cubicBezTo>
                <a:lnTo>
                  <a:pt x="5434935" y="2600104"/>
                </a:lnTo>
                <a:cubicBezTo>
                  <a:pt x="5434935" y="2709275"/>
                  <a:pt x="5368559" y="2802943"/>
                  <a:pt x="5273963" y="2842954"/>
                </a:cubicBezTo>
                <a:lnTo>
                  <a:pt x="5271170" y="2843821"/>
                </a:lnTo>
                <a:lnTo>
                  <a:pt x="158599" y="2843821"/>
                </a:lnTo>
                <a:lnTo>
                  <a:pt x="155806" y="2842954"/>
                </a:lnTo>
                <a:cubicBezTo>
                  <a:pt x="92742" y="2816280"/>
                  <a:pt x="42220" y="2765759"/>
                  <a:pt x="15546" y="2702694"/>
                </a:cubicBezTo>
                <a:lnTo>
                  <a:pt x="0" y="2625692"/>
                </a:lnTo>
                <a:lnTo>
                  <a:pt x="0" y="214244"/>
                </a:lnTo>
                <a:lnTo>
                  <a:pt x="15546" y="137242"/>
                </a:lnTo>
                <a:cubicBezTo>
                  <a:pt x="35552" y="89944"/>
                  <a:pt x="68972" y="49701"/>
                  <a:pt x="111036" y="21282"/>
                </a:cubicBezTo>
                <a:close/>
              </a:path>
            </a:pathLst>
          </a:custGeom>
        </p:spPr>
      </p:pic>
      <p:sp>
        <p:nvSpPr>
          <p:cNvPr id="7" name="모서리가 둥근 직사각형 9">
            <a:extLst>
              <a:ext uri="{FF2B5EF4-FFF2-40B4-BE49-F238E27FC236}">
                <a16:creationId xmlns:a16="http://schemas.microsoft.com/office/drawing/2014/main" id="{3EC50562-7380-3367-80C5-054A1A182296}"/>
              </a:ext>
            </a:extLst>
          </p:cNvPr>
          <p:cNvSpPr/>
          <p:nvPr/>
        </p:nvSpPr>
        <p:spPr>
          <a:xfrm>
            <a:off x="3357000" y="1626750"/>
            <a:ext cx="5440101" cy="2863666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6B55ECC-62BF-F3DD-68A9-8965109F30FB}"/>
              </a:ext>
            </a:extLst>
          </p:cNvPr>
          <p:cNvSpPr txBox="1"/>
          <p:nvPr/>
        </p:nvSpPr>
        <p:spPr>
          <a:xfrm>
            <a:off x="250824" y="2435572"/>
            <a:ext cx="3101009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285750" indent="-285750" latinLnBrk="0">
              <a:buFontTx/>
              <a:buChar char="-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defRPr>
            </a:lvl1pPr>
          </a:lstStyle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사칙연산 문제와 </a:t>
            </a:r>
            <a:b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</a:b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정답이 적힌 블록을 선택하여 퍼즐을 해결해봅시다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822666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1AAB2D5D-725B-EE88-1960-62F8BE1F4692}"/>
              </a:ext>
            </a:extLst>
          </p:cNvPr>
          <p:cNvSpPr txBox="1"/>
          <p:nvPr/>
        </p:nvSpPr>
        <p:spPr>
          <a:xfrm>
            <a:off x="250824" y="2712571"/>
            <a:ext cx="3101009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285750" indent="-285750" latinLnBrk="0">
              <a:buFontTx/>
              <a:buChar char="-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defRPr>
            </a:lvl1pPr>
          </a:lstStyle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여러 가지 아이템에 대해 알아봅시다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C6F8BAF3-DF9A-4532-2102-1FD966413D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17" b="3517"/>
          <a:stretch/>
        </p:blipFill>
        <p:spPr>
          <a:xfrm>
            <a:off x="3357000" y="1643247"/>
            <a:ext cx="5434935" cy="2843821"/>
          </a:xfrm>
          <a:custGeom>
            <a:avLst/>
            <a:gdLst>
              <a:gd name="connsiteX0" fmla="*/ 150246 w 5434935"/>
              <a:gd name="connsiteY0" fmla="*/ 0 h 2843821"/>
              <a:gd name="connsiteX1" fmla="*/ 5279523 w 5434935"/>
              <a:gd name="connsiteY1" fmla="*/ 0 h 2843821"/>
              <a:gd name="connsiteX2" fmla="*/ 5318733 w 5434935"/>
              <a:gd name="connsiteY2" fmla="*/ 21282 h 2843821"/>
              <a:gd name="connsiteX3" fmla="*/ 5434935 w 5434935"/>
              <a:gd name="connsiteY3" fmla="*/ 239832 h 2843821"/>
              <a:gd name="connsiteX4" fmla="*/ 5434935 w 5434935"/>
              <a:gd name="connsiteY4" fmla="*/ 2600104 h 2843821"/>
              <a:gd name="connsiteX5" fmla="*/ 5273963 w 5434935"/>
              <a:gd name="connsiteY5" fmla="*/ 2842954 h 2843821"/>
              <a:gd name="connsiteX6" fmla="*/ 5271170 w 5434935"/>
              <a:gd name="connsiteY6" fmla="*/ 2843821 h 2843821"/>
              <a:gd name="connsiteX7" fmla="*/ 158599 w 5434935"/>
              <a:gd name="connsiteY7" fmla="*/ 2843821 h 2843821"/>
              <a:gd name="connsiteX8" fmla="*/ 155806 w 5434935"/>
              <a:gd name="connsiteY8" fmla="*/ 2842954 h 2843821"/>
              <a:gd name="connsiteX9" fmla="*/ 15546 w 5434935"/>
              <a:gd name="connsiteY9" fmla="*/ 2702694 h 2843821"/>
              <a:gd name="connsiteX10" fmla="*/ 0 w 5434935"/>
              <a:gd name="connsiteY10" fmla="*/ 2625692 h 2843821"/>
              <a:gd name="connsiteX11" fmla="*/ 0 w 5434935"/>
              <a:gd name="connsiteY11" fmla="*/ 214244 h 2843821"/>
              <a:gd name="connsiteX12" fmla="*/ 15546 w 5434935"/>
              <a:gd name="connsiteY12" fmla="*/ 137242 h 2843821"/>
              <a:gd name="connsiteX13" fmla="*/ 111036 w 5434935"/>
              <a:gd name="connsiteY13" fmla="*/ 21282 h 2843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434935" h="2843821">
                <a:moveTo>
                  <a:pt x="150246" y="0"/>
                </a:moveTo>
                <a:lnTo>
                  <a:pt x="5279523" y="0"/>
                </a:lnTo>
                <a:lnTo>
                  <a:pt x="5318733" y="21282"/>
                </a:lnTo>
                <a:cubicBezTo>
                  <a:pt x="5388841" y="68646"/>
                  <a:pt x="5434935" y="148856"/>
                  <a:pt x="5434935" y="239832"/>
                </a:cubicBezTo>
                <a:lnTo>
                  <a:pt x="5434935" y="2600104"/>
                </a:lnTo>
                <a:cubicBezTo>
                  <a:pt x="5434935" y="2709275"/>
                  <a:pt x="5368559" y="2802943"/>
                  <a:pt x="5273963" y="2842954"/>
                </a:cubicBezTo>
                <a:lnTo>
                  <a:pt x="5271170" y="2843821"/>
                </a:lnTo>
                <a:lnTo>
                  <a:pt x="158599" y="2843821"/>
                </a:lnTo>
                <a:lnTo>
                  <a:pt x="155806" y="2842954"/>
                </a:lnTo>
                <a:cubicBezTo>
                  <a:pt x="92742" y="2816280"/>
                  <a:pt x="42220" y="2765759"/>
                  <a:pt x="15546" y="2702694"/>
                </a:cubicBezTo>
                <a:lnTo>
                  <a:pt x="0" y="2625692"/>
                </a:lnTo>
                <a:lnTo>
                  <a:pt x="0" y="214244"/>
                </a:lnTo>
                <a:lnTo>
                  <a:pt x="15546" y="137242"/>
                </a:lnTo>
                <a:cubicBezTo>
                  <a:pt x="35552" y="89944"/>
                  <a:pt x="68972" y="49701"/>
                  <a:pt x="111036" y="21282"/>
                </a:cubicBezTo>
                <a:close/>
              </a:path>
            </a:pathLst>
          </a:custGeom>
        </p:spPr>
      </p:pic>
      <p:grpSp>
        <p:nvGrpSpPr>
          <p:cNvPr id="10" name="그룹 9">
            <a:extLst>
              <a:ext uri="{FF2B5EF4-FFF2-40B4-BE49-F238E27FC236}">
                <a16:creationId xmlns:a16="http://schemas.microsoft.com/office/drawing/2014/main" id="{773C1518-1214-9304-63C7-CC261677ADC7}"/>
              </a:ext>
            </a:extLst>
          </p:cNvPr>
          <p:cNvGrpSpPr/>
          <p:nvPr/>
        </p:nvGrpSpPr>
        <p:grpSpPr>
          <a:xfrm>
            <a:off x="3357000" y="1626750"/>
            <a:ext cx="5440101" cy="2863666"/>
            <a:chOff x="3357000" y="1626750"/>
            <a:chExt cx="5440101" cy="2863666"/>
          </a:xfrm>
        </p:grpSpPr>
        <p:sp>
          <p:nvSpPr>
            <p:cNvPr id="7" name="모서리가 둥근 직사각형 9">
              <a:extLst>
                <a:ext uri="{FF2B5EF4-FFF2-40B4-BE49-F238E27FC236}">
                  <a16:creationId xmlns:a16="http://schemas.microsoft.com/office/drawing/2014/main" id="{3EC50562-7380-3367-80C5-054A1A182296}"/>
                </a:ext>
              </a:extLst>
            </p:cNvPr>
            <p:cNvSpPr/>
            <p:nvPr/>
          </p:nvSpPr>
          <p:spPr>
            <a:xfrm>
              <a:off x="3357000" y="1626750"/>
              <a:ext cx="5440101" cy="2863666"/>
            </a:xfrm>
            <a:prstGeom prst="roundRect">
              <a:avLst>
                <a:gd name="adj" fmla="val 9128"/>
              </a:avLst>
            </a:prstGeom>
            <a:noFill/>
            <a:ln w="381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5" name="직사각형 4">
              <a:extLst>
                <a:ext uri="{FF2B5EF4-FFF2-40B4-BE49-F238E27FC236}">
                  <a16:creationId xmlns:a16="http://schemas.microsoft.com/office/drawing/2014/main" id="{5AE47FC0-199F-B9CD-891B-14528C451AA9}"/>
                </a:ext>
              </a:extLst>
            </p:cNvPr>
            <p:cNvSpPr/>
            <p:nvPr/>
          </p:nvSpPr>
          <p:spPr>
            <a:xfrm>
              <a:off x="7317000" y="3336750"/>
              <a:ext cx="945000" cy="720000"/>
            </a:xfrm>
            <a:prstGeom prst="rect">
              <a:avLst/>
            </a:prstGeom>
            <a:solidFill>
              <a:srgbClr val="2723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나눔고딕" panose="020D0604000000000000" pitchFamily="50" charset="-127"/>
              </a:endParaRPr>
            </a:p>
          </p:txBody>
        </p:sp>
      </p:grpSp>
      <p:sp>
        <p:nvSpPr>
          <p:cNvPr id="13" name="자유형: 도형 12">
            <a:extLst>
              <a:ext uri="{FF2B5EF4-FFF2-40B4-BE49-F238E27FC236}">
                <a16:creationId xmlns:a16="http://schemas.microsoft.com/office/drawing/2014/main" id="{0B9EA86A-2D58-F8D9-0CAF-47FB40300A81}"/>
              </a:ext>
            </a:extLst>
          </p:cNvPr>
          <p:cNvSpPr/>
          <p:nvPr/>
        </p:nvSpPr>
        <p:spPr>
          <a:xfrm flipV="1">
            <a:off x="0" y="1142798"/>
            <a:ext cx="776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904A820-4920-C1C1-364C-23AE3A59672D}"/>
              </a:ext>
            </a:extLst>
          </p:cNvPr>
          <p:cNvSpPr txBox="1"/>
          <p:nvPr/>
        </p:nvSpPr>
        <p:spPr>
          <a:xfrm>
            <a:off x="276306" y="852101"/>
            <a:ext cx="749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</a:t>
            </a:r>
            <a:r>
              <a:rPr lang="ko-KR" altLang="en-US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다이노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 부화장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방법 익히기</a:t>
            </a:r>
          </a:p>
        </p:txBody>
      </p:sp>
    </p:spTree>
    <p:extLst>
      <p:ext uri="{BB962C8B-B14F-4D97-AF65-F5344CB8AC3E}">
        <p14:creationId xmlns:p14="http://schemas.microsoft.com/office/powerpoint/2010/main" val="13688117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C6F8BAF3-DF9A-4532-2102-1FD966413D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9" b="2889"/>
          <a:stretch/>
        </p:blipFill>
        <p:spPr>
          <a:xfrm>
            <a:off x="3357000" y="1643247"/>
            <a:ext cx="5434935" cy="2843821"/>
          </a:xfrm>
          <a:custGeom>
            <a:avLst/>
            <a:gdLst>
              <a:gd name="connsiteX0" fmla="*/ 150246 w 5434935"/>
              <a:gd name="connsiteY0" fmla="*/ 0 h 2843821"/>
              <a:gd name="connsiteX1" fmla="*/ 5279523 w 5434935"/>
              <a:gd name="connsiteY1" fmla="*/ 0 h 2843821"/>
              <a:gd name="connsiteX2" fmla="*/ 5318733 w 5434935"/>
              <a:gd name="connsiteY2" fmla="*/ 21282 h 2843821"/>
              <a:gd name="connsiteX3" fmla="*/ 5434935 w 5434935"/>
              <a:gd name="connsiteY3" fmla="*/ 239832 h 2843821"/>
              <a:gd name="connsiteX4" fmla="*/ 5434935 w 5434935"/>
              <a:gd name="connsiteY4" fmla="*/ 2600104 h 2843821"/>
              <a:gd name="connsiteX5" fmla="*/ 5273963 w 5434935"/>
              <a:gd name="connsiteY5" fmla="*/ 2842954 h 2843821"/>
              <a:gd name="connsiteX6" fmla="*/ 5271170 w 5434935"/>
              <a:gd name="connsiteY6" fmla="*/ 2843821 h 2843821"/>
              <a:gd name="connsiteX7" fmla="*/ 158599 w 5434935"/>
              <a:gd name="connsiteY7" fmla="*/ 2843821 h 2843821"/>
              <a:gd name="connsiteX8" fmla="*/ 155806 w 5434935"/>
              <a:gd name="connsiteY8" fmla="*/ 2842954 h 2843821"/>
              <a:gd name="connsiteX9" fmla="*/ 15546 w 5434935"/>
              <a:gd name="connsiteY9" fmla="*/ 2702694 h 2843821"/>
              <a:gd name="connsiteX10" fmla="*/ 0 w 5434935"/>
              <a:gd name="connsiteY10" fmla="*/ 2625692 h 2843821"/>
              <a:gd name="connsiteX11" fmla="*/ 0 w 5434935"/>
              <a:gd name="connsiteY11" fmla="*/ 214244 h 2843821"/>
              <a:gd name="connsiteX12" fmla="*/ 15546 w 5434935"/>
              <a:gd name="connsiteY12" fmla="*/ 137242 h 2843821"/>
              <a:gd name="connsiteX13" fmla="*/ 111036 w 5434935"/>
              <a:gd name="connsiteY13" fmla="*/ 21282 h 2843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434935" h="2843821">
                <a:moveTo>
                  <a:pt x="150246" y="0"/>
                </a:moveTo>
                <a:lnTo>
                  <a:pt x="5279523" y="0"/>
                </a:lnTo>
                <a:lnTo>
                  <a:pt x="5318733" y="21282"/>
                </a:lnTo>
                <a:cubicBezTo>
                  <a:pt x="5388841" y="68646"/>
                  <a:pt x="5434935" y="148856"/>
                  <a:pt x="5434935" y="239832"/>
                </a:cubicBezTo>
                <a:lnTo>
                  <a:pt x="5434935" y="2600104"/>
                </a:lnTo>
                <a:cubicBezTo>
                  <a:pt x="5434935" y="2709275"/>
                  <a:pt x="5368559" y="2802943"/>
                  <a:pt x="5273963" y="2842954"/>
                </a:cubicBezTo>
                <a:lnTo>
                  <a:pt x="5271170" y="2843821"/>
                </a:lnTo>
                <a:lnTo>
                  <a:pt x="158599" y="2843821"/>
                </a:lnTo>
                <a:lnTo>
                  <a:pt x="155806" y="2842954"/>
                </a:lnTo>
                <a:cubicBezTo>
                  <a:pt x="92742" y="2816280"/>
                  <a:pt x="42220" y="2765759"/>
                  <a:pt x="15546" y="2702694"/>
                </a:cubicBezTo>
                <a:lnTo>
                  <a:pt x="0" y="2625692"/>
                </a:lnTo>
                <a:lnTo>
                  <a:pt x="0" y="214244"/>
                </a:lnTo>
                <a:lnTo>
                  <a:pt x="15546" y="137242"/>
                </a:lnTo>
                <a:cubicBezTo>
                  <a:pt x="35552" y="89944"/>
                  <a:pt x="68972" y="49701"/>
                  <a:pt x="111036" y="21282"/>
                </a:cubicBezTo>
                <a:close/>
              </a:path>
            </a:pathLst>
          </a:custGeom>
        </p:spPr>
      </p:pic>
      <p:grpSp>
        <p:nvGrpSpPr>
          <p:cNvPr id="10" name="그룹 9">
            <a:extLst>
              <a:ext uri="{FF2B5EF4-FFF2-40B4-BE49-F238E27FC236}">
                <a16:creationId xmlns:a16="http://schemas.microsoft.com/office/drawing/2014/main" id="{773C1518-1214-9304-63C7-CC261677ADC7}"/>
              </a:ext>
            </a:extLst>
          </p:cNvPr>
          <p:cNvGrpSpPr/>
          <p:nvPr/>
        </p:nvGrpSpPr>
        <p:grpSpPr>
          <a:xfrm>
            <a:off x="3357000" y="1626750"/>
            <a:ext cx="5440101" cy="2863666"/>
            <a:chOff x="3357000" y="1626750"/>
            <a:chExt cx="5440101" cy="2863666"/>
          </a:xfrm>
        </p:grpSpPr>
        <p:sp>
          <p:nvSpPr>
            <p:cNvPr id="7" name="모서리가 둥근 직사각형 9">
              <a:extLst>
                <a:ext uri="{FF2B5EF4-FFF2-40B4-BE49-F238E27FC236}">
                  <a16:creationId xmlns:a16="http://schemas.microsoft.com/office/drawing/2014/main" id="{3EC50562-7380-3367-80C5-054A1A182296}"/>
                </a:ext>
              </a:extLst>
            </p:cNvPr>
            <p:cNvSpPr/>
            <p:nvPr/>
          </p:nvSpPr>
          <p:spPr>
            <a:xfrm>
              <a:off x="3357000" y="1626750"/>
              <a:ext cx="5440101" cy="2863666"/>
            </a:xfrm>
            <a:prstGeom prst="roundRect">
              <a:avLst>
                <a:gd name="adj" fmla="val 9128"/>
              </a:avLst>
            </a:prstGeom>
            <a:noFill/>
            <a:ln w="381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5" name="직사각형 4">
              <a:extLst>
                <a:ext uri="{FF2B5EF4-FFF2-40B4-BE49-F238E27FC236}">
                  <a16:creationId xmlns:a16="http://schemas.microsoft.com/office/drawing/2014/main" id="{5AE47FC0-199F-B9CD-891B-14528C451AA9}"/>
                </a:ext>
              </a:extLst>
            </p:cNvPr>
            <p:cNvSpPr/>
            <p:nvPr/>
          </p:nvSpPr>
          <p:spPr>
            <a:xfrm>
              <a:off x="7317000" y="3336750"/>
              <a:ext cx="945000" cy="720000"/>
            </a:xfrm>
            <a:prstGeom prst="rect">
              <a:avLst/>
            </a:prstGeom>
            <a:solidFill>
              <a:srgbClr val="2723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나눔고딕" panose="020D0604000000000000" pitchFamily="50" charset="-127"/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C54E9737-6BDE-E1CA-C071-D16516E514DB}"/>
              </a:ext>
            </a:extLst>
          </p:cNvPr>
          <p:cNvSpPr txBox="1"/>
          <p:nvPr/>
        </p:nvSpPr>
        <p:spPr>
          <a:xfrm>
            <a:off x="257545" y="2676167"/>
            <a:ext cx="2913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285750" indent="-285750" latinLnBrk="0">
              <a:buFontTx/>
              <a:buChar char="-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defRPr>
            </a:lvl1pPr>
          </a:lstStyle>
          <a:p>
            <a:endParaRPr lang="en-US" altLang="ko-KR" dirty="0">
              <a:latin typeface="나눔고딕 Bold" panose="020D0804000000000000" pitchFamily="50" charset="-127"/>
              <a:ea typeface="나눔고딕 Bold" panose="020D0804000000000000" pitchFamily="50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5BC1C0-A0EF-F280-FD75-3C32003D93A0}"/>
              </a:ext>
            </a:extLst>
          </p:cNvPr>
          <p:cNvSpPr txBox="1"/>
          <p:nvPr/>
        </p:nvSpPr>
        <p:spPr>
          <a:xfrm>
            <a:off x="250824" y="2851070"/>
            <a:ext cx="3101009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285750" indent="-285750" latinLnBrk="0">
              <a:buFontTx/>
              <a:buChar char="-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defRPr>
            </a:lvl1pPr>
          </a:lstStyle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해당 학년을 선택합니다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</a:p>
        </p:txBody>
      </p:sp>
      <p:sp>
        <p:nvSpPr>
          <p:cNvPr id="12" name="자유형: 도형 11">
            <a:extLst>
              <a:ext uri="{FF2B5EF4-FFF2-40B4-BE49-F238E27FC236}">
                <a16:creationId xmlns:a16="http://schemas.microsoft.com/office/drawing/2014/main" id="{DA8B55F5-3C3B-52C5-347F-4F8D24515064}"/>
              </a:ext>
            </a:extLst>
          </p:cNvPr>
          <p:cNvSpPr/>
          <p:nvPr/>
        </p:nvSpPr>
        <p:spPr>
          <a:xfrm flipV="1">
            <a:off x="0" y="1142798"/>
            <a:ext cx="776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910D2F-9D26-C7B7-B784-5532E8AFE032}"/>
              </a:ext>
            </a:extLst>
          </p:cNvPr>
          <p:cNvSpPr txBox="1"/>
          <p:nvPr/>
        </p:nvSpPr>
        <p:spPr>
          <a:xfrm>
            <a:off x="276306" y="852101"/>
            <a:ext cx="749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</a:t>
            </a:r>
            <a:r>
              <a:rPr lang="ko-KR" altLang="en-US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다이노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 부화장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방법 익히기</a:t>
            </a:r>
          </a:p>
        </p:txBody>
      </p:sp>
    </p:spTree>
    <p:extLst>
      <p:ext uri="{BB962C8B-B14F-4D97-AF65-F5344CB8AC3E}">
        <p14:creationId xmlns:p14="http://schemas.microsoft.com/office/powerpoint/2010/main" val="16895558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C6F8BAF3-DF9A-4532-2102-1FD966413D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45" b="3545"/>
          <a:stretch/>
        </p:blipFill>
        <p:spPr>
          <a:xfrm>
            <a:off x="3357000" y="1643247"/>
            <a:ext cx="5434935" cy="2843821"/>
          </a:xfrm>
          <a:custGeom>
            <a:avLst/>
            <a:gdLst>
              <a:gd name="connsiteX0" fmla="*/ 150246 w 5434935"/>
              <a:gd name="connsiteY0" fmla="*/ 0 h 2843821"/>
              <a:gd name="connsiteX1" fmla="*/ 5279523 w 5434935"/>
              <a:gd name="connsiteY1" fmla="*/ 0 h 2843821"/>
              <a:gd name="connsiteX2" fmla="*/ 5318733 w 5434935"/>
              <a:gd name="connsiteY2" fmla="*/ 21282 h 2843821"/>
              <a:gd name="connsiteX3" fmla="*/ 5434935 w 5434935"/>
              <a:gd name="connsiteY3" fmla="*/ 239832 h 2843821"/>
              <a:gd name="connsiteX4" fmla="*/ 5434935 w 5434935"/>
              <a:gd name="connsiteY4" fmla="*/ 2600104 h 2843821"/>
              <a:gd name="connsiteX5" fmla="*/ 5273963 w 5434935"/>
              <a:gd name="connsiteY5" fmla="*/ 2842954 h 2843821"/>
              <a:gd name="connsiteX6" fmla="*/ 5271170 w 5434935"/>
              <a:gd name="connsiteY6" fmla="*/ 2843821 h 2843821"/>
              <a:gd name="connsiteX7" fmla="*/ 158599 w 5434935"/>
              <a:gd name="connsiteY7" fmla="*/ 2843821 h 2843821"/>
              <a:gd name="connsiteX8" fmla="*/ 155806 w 5434935"/>
              <a:gd name="connsiteY8" fmla="*/ 2842954 h 2843821"/>
              <a:gd name="connsiteX9" fmla="*/ 15546 w 5434935"/>
              <a:gd name="connsiteY9" fmla="*/ 2702694 h 2843821"/>
              <a:gd name="connsiteX10" fmla="*/ 0 w 5434935"/>
              <a:gd name="connsiteY10" fmla="*/ 2625692 h 2843821"/>
              <a:gd name="connsiteX11" fmla="*/ 0 w 5434935"/>
              <a:gd name="connsiteY11" fmla="*/ 214244 h 2843821"/>
              <a:gd name="connsiteX12" fmla="*/ 15546 w 5434935"/>
              <a:gd name="connsiteY12" fmla="*/ 137242 h 2843821"/>
              <a:gd name="connsiteX13" fmla="*/ 111036 w 5434935"/>
              <a:gd name="connsiteY13" fmla="*/ 21282 h 2843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434935" h="2843821">
                <a:moveTo>
                  <a:pt x="150246" y="0"/>
                </a:moveTo>
                <a:lnTo>
                  <a:pt x="5279523" y="0"/>
                </a:lnTo>
                <a:lnTo>
                  <a:pt x="5318733" y="21282"/>
                </a:lnTo>
                <a:cubicBezTo>
                  <a:pt x="5388841" y="68646"/>
                  <a:pt x="5434935" y="148856"/>
                  <a:pt x="5434935" y="239832"/>
                </a:cubicBezTo>
                <a:lnTo>
                  <a:pt x="5434935" y="2600104"/>
                </a:lnTo>
                <a:cubicBezTo>
                  <a:pt x="5434935" y="2709275"/>
                  <a:pt x="5368559" y="2802943"/>
                  <a:pt x="5273963" y="2842954"/>
                </a:cubicBezTo>
                <a:lnTo>
                  <a:pt x="5271170" y="2843821"/>
                </a:lnTo>
                <a:lnTo>
                  <a:pt x="158599" y="2843821"/>
                </a:lnTo>
                <a:lnTo>
                  <a:pt x="155806" y="2842954"/>
                </a:lnTo>
                <a:cubicBezTo>
                  <a:pt x="92742" y="2816280"/>
                  <a:pt x="42220" y="2765759"/>
                  <a:pt x="15546" y="2702694"/>
                </a:cubicBezTo>
                <a:lnTo>
                  <a:pt x="0" y="2625692"/>
                </a:lnTo>
                <a:lnTo>
                  <a:pt x="0" y="214244"/>
                </a:lnTo>
                <a:lnTo>
                  <a:pt x="15546" y="137242"/>
                </a:lnTo>
                <a:cubicBezTo>
                  <a:pt x="35552" y="89944"/>
                  <a:pt x="68972" y="49701"/>
                  <a:pt x="111036" y="21282"/>
                </a:cubicBezTo>
                <a:close/>
              </a:path>
            </a:pathLst>
          </a:custGeom>
        </p:spPr>
      </p:pic>
      <p:grpSp>
        <p:nvGrpSpPr>
          <p:cNvPr id="10" name="그룹 9">
            <a:extLst>
              <a:ext uri="{FF2B5EF4-FFF2-40B4-BE49-F238E27FC236}">
                <a16:creationId xmlns:a16="http://schemas.microsoft.com/office/drawing/2014/main" id="{773C1518-1214-9304-63C7-CC261677ADC7}"/>
              </a:ext>
            </a:extLst>
          </p:cNvPr>
          <p:cNvGrpSpPr/>
          <p:nvPr/>
        </p:nvGrpSpPr>
        <p:grpSpPr>
          <a:xfrm>
            <a:off x="3357000" y="1626750"/>
            <a:ext cx="5440101" cy="2863666"/>
            <a:chOff x="3357000" y="1626750"/>
            <a:chExt cx="5440101" cy="2863666"/>
          </a:xfrm>
        </p:grpSpPr>
        <p:sp>
          <p:nvSpPr>
            <p:cNvPr id="7" name="모서리가 둥근 직사각형 9">
              <a:extLst>
                <a:ext uri="{FF2B5EF4-FFF2-40B4-BE49-F238E27FC236}">
                  <a16:creationId xmlns:a16="http://schemas.microsoft.com/office/drawing/2014/main" id="{3EC50562-7380-3367-80C5-054A1A182296}"/>
                </a:ext>
              </a:extLst>
            </p:cNvPr>
            <p:cNvSpPr/>
            <p:nvPr/>
          </p:nvSpPr>
          <p:spPr>
            <a:xfrm>
              <a:off x="3357000" y="1626750"/>
              <a:ext cx="5440101" cy="2863666"/>
            </a:xfrm>
            <a:prstGeom prst="roundRect">
              <a:avLst>
                <a:gd name="adj" fmla="val 9128"/>
              </a:avLst>
            </a:prstGeom>
            <a:noFill/>
            <a:ln w="381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5" name="직사각형 4">
              <a:extLst>
                <a:ext uri="{FF2B5EF4-FFF2-40B4-BE49-F238E27FC236}">
                  <a16:creationId xmlns:a16="http://schemas.microsoft.com/office/drawing/2014/main" id="{5AE47FC0-199F-B9CD-891B-14528C451AA9}"/>
                </a:ext>
              </a:extLst>
            </p:cNvPr>
            <p:cNvSpPr/>
            <p:nvPr/>
          </p:nvSpPr>
          <p:spPr>
            <a:xfrm>
              <a:off x="7317000" y="3336750"/>
              <a:ext cx="945000" cy="720000"/>
            </a:xfrm>
            <a:prstGeom prst="rect">
              <a:avLst/>
            </a:prstGeom>
            <a:solidFill>
              <a:srgbClr val="2723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나눔고딕" panose="020D0604000000000000" pitchFamily="50" charset="-127"/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E09E8E10-E84E-1790-535A-37C813E2368C}"/>
              </a:ext>
            </a:extLst>
          </p:cNvPr>
          <p:cNvSpPr txBox="1"/>
          <p:nvPr/>
        </p:nvSpPr>
        <p:spPr>
          <a:xfrm>
            <a:off x="250824" y="2851070"/>
            <a:ext cx="3101009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285750" indent="-285750" latinLnBrk="0">
              <a:buFontTx/>
              <a:buChar char="-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defRPr>
            </a:lvl1pPr>
          </a:lstStyle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여섯 개의 스테이지와</a:t>
            </a:r>
          </a:p>
        </p:txBody>
      </p:sp>
      <p:sp>
        <p:nvSpPr>
          <p:cNvPr id="12" name="자유형: 도형 11">
            <a:extLst>
              <a:ext uri="{FF2B5EF4-FFF2-40B4-BE49-F238E27FC236}">
                <a16:creationId xmlns:a16="http://schemas.microsoft.com/office/drawing/2014/main" id="{C4A324AA-FA48-F8F5-FC24-802DBD197A02}"/>
              </a:ext>
            </a:extLst>
          </p:cNvPr>
          <p:cNvSpPr/>
          <p:nvPr/>
        </p:nvSpPr>
        <p:spPr>
          <a:xfrm flipV="1">
            <a:off x="0" y="1142798"/>
            <a:ext cx="776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8F402E-8137-AAA3-A170-BDE7883C01D8}"/>
              </a:ext>
            </a:extLst>
          </p:cNvPr>
          <p:cNvSpPr txBox="1"/>
          <p:nvPr/>
        </p:nvSpPr>
        <p:spPr>
          <a:xfrm>
            <a:off x="276306" y="852101"/>
            <a:ext cx="749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</a:t>
            </a:r>
            <a:r>
              <a:rPr lang="ko-KR" altLang="en-US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다이노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 부화장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방법 익히기</a:t>
            </a:r>
          </a:p>
        </p:txBody>
      </p:sp>
    </p:spTree>
    <p:extLst>
      <p:ext uri="{BB962C8B-B14F-4D97-AF65-F5344CB8AC3E}">
        <p14:creationId xmlns:p14="http://schemas.microsoft.com/office/powerpoint/2010/main" val="29929985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C6F8BAF3-DF9A-4532-2102-1FD966413D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45" b="3545"/>
          <a:stretch/>
        </p:blipFill>
        <p:spPr>
          <a:xfrm>
            <a:off x="3357000" y="1643247"/>
            <a:ext cx="5434935" cy="2843821"/>
          </a:xfrm>
          <a:custGeom>
            <a:avLst/>
            <a:gdLst>
              <a:gd name="connsiteX0" fmla="*/ 150246 w 5434935"/>
              <a:gd name="connsiteY0" fmla="*/ 0 h 2843821"/>
              <a:gd name="connsiteX1" fmla="*/ 5279523 w 5434935"/>
              <a:gd name="connsiteY1" fmla="*/ 0 h 2843821"/>
              <a:gd name="connsiteX2" fmla="*/ 5318733 w 5434935"/>
              <a:gd name="connsiteY2" fmla="*/ 21282 h 2843821"/>
              <a:gd name="connsiteX3" fmla="*/ 5434935 w 5434935"/>
              <a:gd name="connsiteY3" fmla="*/ 239832 h 2843821"/>
              <a:gd name="connsiteX4" fmla="*/ 5434935 w 5434935"/>
              <a:gd name="connsiteY4" fmla="*/ 2600104 h 2843821"/>
              <a:gd name="connsiteX5" fmla="*/ 5273963 w 5434935"/>
              <a:gd name="connsiteY5" fmla="*/ 2842954 h 2843821"/>
              <a:gd name="connsiteX6" fmla="*/ 5271170 w 5434935"/>
              <a:gd name="connsiteY6" fmla="*/ 2843821 h 2843821"/>
              <a:gd name="connsiteX7" fmla="*/ 158599 w 5434935"/>
              <a:gd name="connsiteY7" fmla="*/ 2843821 h 2843821"/>
              <a:gd name="connsiteX8" fmla="*/ 155806 w 5434935"/>
              <a:gd name="connsiteY8" fmla="*/ 2842954 h 2843821"/>
              <a:gd name="connsiteX9" fmla="*/ 15546 w 5434935"/>
              <a:gd name="connsiteY9" fmla="*/ 2702694 h 2843821"/>
              <a:gd name="connsiteX10" fmla="*/ 0 w 5434935"/>
              <a:gd name="connsiteY10" fmla="*/ 2625692 h 2843821"/>
              <a:gd name="connsiteX11" fmla="*/ 0 w 5434935"/>
              <a:gd name="connsiteY11" fmla="*/ 214244 h 2843821"/>
              <a:gd name="connsiteX12" fmla="*/ 15546 w 5434935"/>
              <a:gd name="connsiteY12" fmla="*/ 137242 h 2843821"/>
              <a:gd name="connsiteX13" fmla="*/ 111036 w 5434935"/>
              <a:gd name="connsiteY13" fmla="*/ 21282 h 2843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434935" h="2843821">
                <a:moveTo>
                  <a:pt x="150246" y="0"/>
                </a:moveTo>
                <a:lnTo>
                  <a:pt x="5279523" y="0"/>
                </a:lnTo>
                <a:lnTo>
                  <a:pt x="5318733" y="21282"/>
                </a:lnTo>
                <a:cubicBezTo>
                  <a:pt x="5388841" y="68646"/>
                  <a:pt x="5434935" y="148856"/>
                  <a:pt x="5434935" y="239832"/>
                </a:cubicBezTo>
                <a:lnTo>
                  <a:pt x="5434935" y="2600104"/>
                </a:lnTo>
                <a:cubicBezTo>
                  <a:pt x="5434935" y="2709275"/>
                  <a:pt x="5368559" y="2802943"/>
                  <a:pt x="5273963" y="2842954"/>
                </a:cubicBezTo>
                <a:lnTo>
                  <a:pt x="5271170" y="2843821"/>
                </a:lnTo>
                <a:lnTo>
                  <a:pt x="158599" y="2843821"/>
                </a:lnTo>
                <a:lnTo>
                  <a:pt x="155806" y="2842954"/>
                </a:lnTo>
                <a:cubicBezTo>
                  <a:pt x="92742" y="2816280"/>
                  <a:pt x="42220" y="2765759"/>
                  <a:pt x="15546" y="2702694"/>
                </a:cubicBezTo>
                <a:lnTo>
                  <a:pt x="0" y="2625692"/>
                </a:lnTo>
                <a:lnTo>
                  <a:pt x="0" y="214244"/>
                </a:lnTo>
                <a:lnTo>
                  <a:pt x="15546" y="137242"/>
                </a:lnTo>
                <a:cubicBezTo>
                  <a:pt x="35552" y="89944"/>
                  <a:pt x="68972" y="49701"/>
                  <a:pt x="111036" y="21282"/>
                </a:cubicBezTo>
                <a:close/>
              </a:path>
            </a:pathLst>
          </a:custGeom>
        </p:spPr>
      </p:pic>
      <p:sp>
        <p:nvSpPr>
          <p:cNvPr id="7" name="모서리가 둥근 직사각형 9">
            <a:extLst>
              <a:ext uri="{FF2B5EF4-FFF2-40B4-BE49-F238E27FC236}">
                <a16:creationId xmlns:a16="http://schemas.microsoft.com/office/drawing/2014/main" id="{3EC50562-7380-3367-80C5-054A1A182296}"/>
              </a:ext>
            </a:extLst>
          </p:cNvPr>
          <p:cNvSpPr/>
          <p:nvPr/>
        </p:nvSpPr>
        <p:spPr>
          <a:xfrm>
            <a:off x="3357000" y="1626750"/>
            <a:ext cx="5440101" cy="2863666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7BF7A3-B1EA-98A2-D885-2D19C80033D6}"/>
              </a:ext>
            </a:extLst>
          </p:cNvPr>
          <p:cNvSpPr txBox="1"/>
          <p:nvPr/>
        </p:nvSpPr>
        <p:spPr>
          <a:xfrm>
            <a:off x="250824" y="2158573"/>
            <a:ext cx="3101009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285750" indent="-285750" latinLnBrk="0">
              <a:buFontTx/>
              <a:buChar char="-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defRPr>
            </a:lvl1pPr>
          </a:lstStyle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스테이지별로 </a:t>
            </a:r>
            <a:b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</a:b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아홉 개의 레벨이 있고 </a:t>
            </a:r>
            <a:b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</a:b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총 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54</a:t>
            </a: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개의 미션이 있습니다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  <a:b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</a:b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 </a:t>
            </a:r>
          </a:p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스테이지 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1, </a:t>
            </a: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레벨 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1</a:t>
            </a: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에서 시작합니다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  <a:endParaRPr lang="ko-KR" altLang="en-US" dirty="0">
              <a:latin typeface="나눔고딕 Bold" panose="020D0804000000000000" pitchFamily="50" charset="-127"/>
              <a:ea typeface="나눔고딕 Bold" panose="020D0804000000000000" pitchFamily="50" charset="-127"/>
            </a:endParaRPr>
          </a:p>
        </p:txBody>
      </p:sp>
      <p:sp>
        <p:nvSpPr>
          <p:cNvPr id="11" name="자유형: 도형 10">
            <a:extLst>
              <a:ext uri="{FF2B5EF4-FFF2-40B4-BE49-F238E27FC236}">
                <a16:creationId xmlns:a16="http://schemas.microsoft.com/office/drawing/2014/main" id="{C8A48E6D-59E3-E2B1-962A-53DE05AB104D}"/>
              </a:ext>
            </a:extLst>
          </p:cNvPr>
          <p:cNvSpPr/>
          <p:nvPr/>
        </p:nvSpPr>
        <p:spPr>
          <a:xfrm flipV="1">
            <a:off x="0" y="1142798"/>
            <a:ext cx="776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FDDE23F-C549-4991-EAC2-09A77F64A298}"/>
              </a:ext>
            </a:extLst>
          </p:cNvPr>
          <p:cNvSpPr txBox="1"/>
          <p:nvPr/>
        </p:nvSpPr>
        <p:spPr>
          <a:xfrm>
            <a:off x="276306" y="852101"/>
            <a:ext cx="749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</a:t>
            </a:r>
            <a:r>
              <a:rPr lang="ko-KR" altLang="en-US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다이노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 부화장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방법 익히기</a:t>
            </a:r>
          </a:p>
        </p:txBody>
      </p:sp>
    </p:spTree>
    <p:extLst>
      <p:ext uri="{BB962C8B-B14F-4D97-AF65-F5344CB8AC3E}">
        <p14:creationId xmlns:p14="http://schemas.microsoft.com/office/powerpoint/2010/main" val="17391737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49000">
              <a:srgbClr val="11569A"/>
            </a:gs>
            <a:gs pos="50000">
              <a:srgbClr val="31C163"/>
            </a:gs>
          </a:gsLst>
          <a:lin ang="13500000" scaled="1"/>
          <a:tileRect/>
        </a:gra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5889</TotalTime>
  <Words>450</Words>
  <Application>Microsoft Office PowerPoint</Application>
  <PresentationFormat>화면 슬라이드 쇼(16:9)</PresentationFormat>
  <Paragraphs>60</Paragraphs>
  <Slides>22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22</vt:i4>
      </vt:variant>
    </vt:vector>
  </HeadingPairs>
  <TitlesOfParts>
    <vt:vector size="33" baseType="lpstr">
      <vt:lpstr>나눔바른고딕</vt:lpstr>
      <vt:lpstr>Cambria Math</vt:lpstr>
      <vt:lpstr>Arial</vt:lpstr>
      <vt:lpstr>Calibri</vt:lpstr>
      <vt:lpstr>Wingdings</vt:lpstr>
      <vt:lpstr>나눔고딕 ExtraBold</vt:lpstr>
      <vt:lpstr>나눔고딕 Bold</vt:lpstr>
      <vt:lpstr>Calibri Light</vt:lpstr>
      <vt:lpstr>나눔고딕</vt:lpstr>
      <vt:lpstr>나눔스퀘어 ExtraBold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뮤토김은희</dc:creator>
  <cp:lastModifiedBy>김 민영</cp:lastModifiedBy>
  <cp:revision>548</cp:revision>
  <dcterms:created xsi:type="dcterms:W3CDTF">2016-05-18T11:08:35Z</dcterms:created>
  <dcterms:modified xsi:type="dcterms:W3CDTF">2023-05-18T06:13:05Z</dcterms:modified>
</cp:coreProperties>
</file>